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35C31E-C9EE-442F-B508-9B1F00501969}" type="doc">
      <dgm:prSet loTypeId="urn:microsoft.com/office/officeart/2005/8/layout/process4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D357298-09ED-4080-A1F3-5F540D68639B}">
      <dgm:prSet phldrT="[Text]" custT="1"/>
      <dgm:spPr/>
      <dgm:t>
        <a:bodyPr/>
        <a:lstStyle/>
        <a:p>
          <a:r>
            <a:rPr lang="zh-TW" sz="4000" b="1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將神擺首位</a:t>
          </a:r>
          <a:endParaRPr lang="en-US" sz="4000" b="1" dirty="0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9B9BF5C0-EDCC-4B38-A67C-90BA1CC9815B}" type="parTrans" cxnId="{BFEEEBF6-FC63-4920-8F8A-B0AA8C55C39A}">
      <dgm:prSet/>
      <dgm:spPr/>
      <dgm:t>
        <a:bodyPr/>
        <a:lstStyle/>
        <a:p>
          <a:endParaRPr lang="en-US" sz="4000" b="1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128B0B03-7E27-4552-8E2F-382A7E91A7B5}" type="sibTrans" cxnId="{BFEEEBF6-FC63-4920-8F8A-B0AA8C55C39A}">
      <dgm:prSet/>
      <dgm:spPr/>
      <dgm:t>
        <a:bodyPr/>
        <a:lstStyle/>
        <a:p>
          <a:endParaRPr lang="en-US" sz="4000" b="1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AEF237EE-5516-4C66-A983-AE847E4D68D9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zh-TW" sz="4000" b="1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靠主剛強，</a:t>
          </a:r>
          <a:r>
            <a:rPr lang="zh-TW" altLang="en-US" sz="4000" b="1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忠心</a:t>
          </a:r>
          <a:r>
            <a:rPr lang="zh-TW" sz="4000" b="1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作工</a:t>
          </a:r>
          <a:endParaRPr lang="en-US" sz="4000" b="1" dirty="0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C6D135D6-A0F1-4E30-A5F2-203E32F021DB}" type="parTrans" cxnId="{7E9F850B-C092-4F50-924F-6F9FCB3876AC}">
      <dgm:prSet/>
      <dgm:spPr/>
      <dgm:t>
        <a:bodyPr/>
        <a:lstStyle/>
        <a:p>
          <a:endParaRPr lang="en-US" sz="4000" b="1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FB78F437-E663-406B-B05A-79B89647C85A}" type="sibTrans" cxnId="{7E9F850B-C092-4F50-924F-6F9FCB3876AC}">
      <dgm:prSet/>
      <dgm:spPr/>
      <dgm:t>
        <a:bodyPr/>
        <a:lstStyle/>
        <a:p>
          <a:endParaRPr lang="en-US" sz="4000" b="1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0BB50E84-03C8-4007-9A90-58F1EEBD1B04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zh-TW" sz="4000" b="1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確保與神親密關係</a:t>
          </a:r>
          <a:endParaRPr lang="en-US" sz="4000" b="1" dirty="0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5FF85099-81BA-4509-B8A7-F45FE8E288F4}" type="parTrans" cxnId="{FA96F0F6-6756-4D71-87D4-159123659CFD}">
      <dgm:prSet/>
      <dgm:spPr/>
      <dgm:t>
        <a:bodyPr/>
        <a:lstStyle/>
        <a:p>
          <a:endParaRPr lang="en-US" sz="4000" b="1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B88D0CA7-5FA6-4ADC-9A84-96B4D81BF4FD}" type="sibTrans" cxnId="{FA96F0F6-6756-4D71-87D4-159123659CFD}">
      <dgm:prSet/>
      <dgm:spPr/>
      <dgm:t>
        <a:bodyPr/>
        <a:lstStyle/>
        <a:p>
          <a:endParaRPr lang="en-US" sz="4000" b="1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0FDF208D-D17F-4FE7-9D09-2FF7ABF17C3A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zh-TW" sz="4000" b="1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追求聖潔生活</a:t>
          </a:r>
          <a:endParaRPr lang="en-US" sz="4000" b="1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6B05347C-D907-41E8-8C77-18F452FDEA87}" type="parTrans" cxnId="{C1ADBBB3-6FF3-4CCE-A011-81309B23FF59}">
      <dgm:prSet/>
      <dgm:spPr/>
      <dgm:t>
        <a:bodyPr/>
        <a:lstStyle/>
        <a:p>
          <a:endParaRPr lang="en-US" sz="4000" b="1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448EA8AB-42B9-4004-9E12-D92F80C731B0}" type="sibTrans" cxnId="{C1ADBBB3-6FF3-4CCE-A011-81309B23FF59}">
      <dgm:prSet/>
      <dgm:spPr/>
      <dgm:t>
        <a:bodyPr/>
        <a:lstStyle/>
        <a:p>
          <a:endParaRPr lang="en-US" sz="4000" b="1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gm:t>
    </dgm:pt>
    <dgm:pt modelId="{89251AC9-3351-406A-90D2-847B40662010}" type="pres">
      <dgm:prSet presAssocID="{2F35C31E-C9EE-442F-B508-9B1F00501969}" presName="Name0" presStyleCnt="0">
        <dgm:presLayoutVars>
          <dgm:dir/>
          <dgm:animLvl val="lvl"/>
          <dgm:resizeHandles val="exact"/>
        </dgm:presLayoutVars>
      </dgm:prSet>
      <dgm:spPr/>
    </dgm:pt>
    <dgm:pt modelId="{F4E27267-A827-4FE1-BA17-48BAC604BE59}" type="pres">
      <dgm:prSet presAssocID="{0BB50E84-03C8-4007-9A90-58F1EEBD1B04}" presName="boxAndChildren" presStyleCnt="0"/>
      <dgm:spPr/>
    </dgm:pt>
    <dgm:pt modelId="{3869D6BB-3C34-48A6-B92B-00C69F55EAC6}" type="pres">
      <dgm:prSet presAssocID="{0BB50E84-03C8-4007-9A90-58F1EEBD1B04}" presName="parentTextBox" presStyleLbl="node1" presStyleIdx="0" presStyleCnt="4"/>
      <dgm:spPr/>
      <dgm:t>
        <a:bodyPr/>
        <a:lstStyle/>
        <a:p>
          <a:endParaRPr lang="en-US"/>
        </a:p>
      </dgm:t>
    </dgm:pt>
    <dgm:pt modelId="{3463C3F2-7E5F-4CA7-A4F7-B3BD2BBCD46A}" type="pres">
      <dgm:prSet presAssocID="{448EA8AB-42B9-4004-9E12-D92F80C731B0}" presName="sp" presStyleCnt="0"/>
      <dgm:spPr/>
    </dgm:pt>
    <dgm:pt modelId="{5583105C-F22B-4AF3-BE03-3F9BC7A20E0E}" type="pres">
      <dgm:prSet presAssocID="{0FDF208D-D17F-4FE7-9D09-2FF7ABF17C3A}" presName="arrowAndChildren" presStyleCnt="0"/>
      <dgm:spPr/>
    </dgm:pt>
    <dgm:pt modelId="{045BD5ED-5E30-4607-A537-15198794E5DD}" type="pres">
      <dgm:prSet presAssocID="{0FDF208D-D17F-4FE7-9D09-2FF7ABF17C3A}" presName="parentTextArrow" presStyleLbl="node1" presStyleIdx="1" presStyleCnt="4" custLinFactNeighborY="3787"/>
      <dgm:spPr/>
    </dgm:pt>
    <dgm:pt modelId="{7DC43032-954A-4A9A-89C6-5EC78D620780}" type="pres">
      <dgm:prSet presAssocID="{FB78F437-E663-406B-B05A-79B89647C85A}" presName="sp" presStyleCnt="0"/>
      <dgm:spPr/>
    </dgm:pt>
    <dgm:pt modelId="{559D2CC3-8CD9-427E-8AA4-07968BBE9F89}" type="pres">
      <dgm:prSet presAssocID="{AEF237EE-5516-4C66-A983-AE847E4D68D9}" presName="arrowAndChildren" presStyleCnt="0"/>
      <dgm:spPr/>
    </dgm:pt>
    <dgm:pt modelId="{B194B447-BB51-4587-B326-48DB413EA129}" type="pres">
      <dgm:prSet presAssocID="{AEF237EE-5516-4C66-A983-AE847E4D68D9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70087721-60D6-431B-ABD7-098CE650B4FF}" type="pres">
      <dgm:prSet presAssocID="{128B0B03-7E27-4552-8E2F-382A7E91A7B5}" presName="sp" presStyleCnt="0"/>
      <dgm:spPr/>
    </dgm:pt>
    <dgm:pt modelId="{5A28B06B-1A70-4EE7-909D-3096857C7FCA}" type="pres">
      <dgm:prSet presAssocID="{7D357298-09ED-4080-A1F3-5F540D68639B}" presName="arrowAndChildren" presStyleCnt="0"/>
      <dgm:spPr/>
    </dgm:pt>
    <dgm:pt modelId="{129748A9-FECD-475A-AB22-49C367C7835C}" type="pres">
      <dgm:prSet presAssocID="{7D357298-09ED-4080-A1F3-5F540D68639B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BFEEEBF6-FC63-4920-8F8A-B0AA8C55C39A}" srcId="{2F35C31E-C9EE-442F-B508-9B1F00501969}" destId="{7D357298-09ED-4080-A1F3-5F540D68639B}" srcOrd="0" destOrd="0" parTransId="{9B9BF5C0-EDCC-4B38-A67C-90BA1CC9815B}" sibTransId="{128B0B03-7E27-4552-8E2F-382A7E91A7B5}"/>
    <dgm:cxn modelId="{A429A85D-2780-4D9B-AC14-4383DEACC12E}" type="presOf" srcId="{0BB50E84-03C8-4007-9A90-58F1EEBD1B04}" destId="{3869D6BB-3C34-48A6-B92B-00C69F55EAC6}" srcOrd="0" destOrd="0" presId="urn:microsoft.com/office/officeart/2005/8/layout/process4"/>
    <dgm:cxn modelId="{873F9106-66E9-4DFD-8573-699053A4264E}" type="presOf" srcId="{7D357298-09ED-4080-A1F3-5F540D68639B}" destId="{129748A9-FECD-475A-AB22-49C367C7835C}" srcOrd="0" destOrd="0" presId="urn:microsoft.com/office/officeart/2005/8/layout/process4"/>
    <dgm:cxn modelId="{11CEDF85-BBE7-461D-A640-505F029BC34B}" type="presOf" srcId="{2F35C31E-C9EE-442F-B508-9B1F00501969}" destId="{89251AC9-3351-406A-90D2-847B40662010}" srcOrd="0" destOrd="0" presId="urn:microsoft.com/office/officeart/2005/8/layout/process4"/>
    <dgm:cxn modelId="{FA96F0F6-6756-4D71-87D4-159123659CFD}" srcId="{2F35C31E-C9EE-442F-B508-9B1F00501969}" destId="{0BB50E84-03C8-4007-9A90-58F1EEBD1B04}" srcOrd="3" destOrd="0" parTransId="{5FF85099-81BA-4509-B8A7-F45FE8E288F4}" sibTransId="{B88D0CA7-5FA6-4ADC-9A84-96B4D81BF4FD}"/>
    <dgm:cxn modelId="{7E9F850B-C092-4F50-924F-6F9FCB3876AC}" srcId="{2F35C31E-C9EE-442F-B508-9B1F00501969}" destId="{AEF237EE-5516-4C66-A983-AE847E4D68D9}" srcOrd="1" destOrd="0" parTransId="{C6D135D6-A0F1-4E30-A5F2-203E32F021DB}" sibTransId="{FB78F437-E663-406B-B05A-79B89647C85A}"/>
    <dgm:cxn modelId="{F831CC30-488D-4568-8732-82E65409C0FA}" type="presOf" srcId="{AEF237EE-5516-4C66-A983-AE847E4D68D9}" destId="{B194B447-BB51-4587-B326-48DB413EA129}" srcOrd="0" destOrd="0" presId="urn:microsoft.com/office/officeart/2005/8/layout/process4"/>
    <dgm:cxn modelId="{0033534B-25E7-44FD-9754-38E3176C8695}" type="presOf" srcId="{0FDF208D-D17F-4FE7-9D09-2FF7ABF17C3A}" destId="{045BD5ED-5E30-4607-A537-15198794E5DD}" srcOrd="0" destOrd="0" presId="urn:microsoft.com/office/officeart/2005/8/layout/process4"/>
    <dgm:cxn modelId="{C1ADBBB3-6FF3-4CCE-A011-81309B23FF59}" srcId="{2F35C31E-C9EE-442F-B508-9B1F00501969}" destId="{0FDF208D-D17F-4FE7-9D09-2FF7ABF17C3A}" srcOrd="2" destOrd="0" parTransId="{6B05347C-D907-41E8-8C77-18F452FDEA87}" sibTransId="{448EA8AB-42B9-4004-9E12-D92F80C731B0}"/>
    <dgm:cxn modelId="{05C883C4-BC31-4242-AC03-4B4075F30107}" type="presParOf" srcId="{89251AC9-3351-406A-90D2-847B40662010}" destId="{F4E27267-A827-4FE1-BA17-48BAC604BE59}" srcOrd="0" destOrd="0" presId="urn:microsoft.com/office/officeart/2005/8/layout/process4"/>
    <dgm:cxn modelId="{67B0BD88-FB75-40AB-81FA-85C42297AE08}" type="presParOf" srcId="{F4E27267-A827-4FE1-BA17-48BAC604BE59}" destId="{3869D6BB-3C34-48A6-B92B-00C69F55EAC6}" srcOrd="0" destOrd="0" presId="urn:microsoft.com/office/officeart/2005/8/layout/process4"/>
    <dgm:cxn modelId="{AB86BE84-D64B-446F-AE29-7C365C04A4D5}" type="presParOf" srcId="{89251AC9-3351-406A-90D2-847B40662010}" destId="{3463C3F2-7E5F-4CA7-A4F7-B3BD2BBCD46A}" srcOrd="1" destOrd="0" presId="urn:microsoft.com/office/officeart/2005/8/layout/process4"/>
    <dgm:cxn modelId="{4D301AD9-A3CC-4B55-A60A-4905FD6DE8A1}" type="presParOf" srcId="{89251AC9-3351-406A-90D2-847B40662010}" destId="{5583105C-F22B-4AF3-BE03-3F9BC7A20E0E}" srcOrd="2" destOrd="0" presId="urn:microsoft.com/office/officeart/2005/8/layout/process4"/>
    <dgm:cxn modelId="{9D4AA7C9-E838-4CD6-BEDB-4EB9FD342C56}" type="presParOf" srcId="{5583105C-F22B-4AF3-BE03-3F9BC7A20E0E}" destId="{045BD5ED-5E30-4607-A537-15198794E5DD}" srcOrd="0" destOrd="0" presId="urn:microsoft.com/office/officeart/2005/8/layout/process4"/>
    <dgm:cxn modelId="{972394F2-D04D-4FDB-A698-A34CA70725EB}" type="presParOf" srcId="{89251AC9-3351-406A-90D2-847B40662010}" destId="{7DC43032-954A-4A9A-89C6-5EC78D620780}" srcOrd="3" destOrd="0" presId="urn:microsoft.com/office/officeart/2005/8/layout/process4"/>
    <dgm:cxn modelId="{9349CB6F-4A48-43FE-B387-5063E8625E9D}" type="presParOf" srcId="{89251AC9-3351-406A-90D2-847B40662010}" destId="{559D2CC3-8CD9-427E-8AA4-07968BBE9F89}" srcOrd="4" destOrd="0" presId="urn:microsoft.com/office/officeart/2005/8/layout/process4"/>
    <dgm:cxn modelId="{827ED1EE-DDEF-41B4-A4F4-A17078DB79C4}" type="presParOf" srcId="{559D2CC3-8CD9-427E-8AA4-07968BBE9F89}" destId="{B194B447-BB51-4587-B326-48DB413EA129}" srcOrd="0" destOrd="0" presId="urn:microsoft.com/office/officeart/2005/8/layout/process4"/>
    <dgm:cxn modelId="{1E7FF6CB-0490-42E6-B6F6-A26678811D40}" type="presParOf" srcId="{89251AC9-3351-406A-90D2-847B40662010}" destId="{70087721-60D6-431B-ABD7-098CE650B4FF}" srcOrd="5" destOrd="0" presId="urn:microsoft.com/office/officeart/2005/8/layout/process4"/>
    <dgm:cxn modelId="{82F21092-0193-4F71-A9BE-5505302E2219}" type="presParOf" srcId="{89251AC9-3351-406A-90D2-847B40662010}" destId="{5A28B06B-1A70-4EE7-909D-3096857C7FCA}" srcOrd="6" destOrd="0" presId="urn:microsoft.com/office/officeart/2005/8/layout/process4"/>
    <dgm:cxn modelId="{46EAE6D6-7DA1-4F3E-B535-253CFB1C0D9A}" type="presParOf" srcId="{5A28B06B-1A70-4EE7-909D-3096857C7FCA}" destId="{129748A9-FECD-475A-AB22-49C367C7835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69D6BB-3C34-48A6-B92B-00C69F55EAC6}">
      <dsp:nvSpPr>
        <dsp:cNvPr id="0" name=""/>
        <dsp:cNvSpPr/>
      </dsp:nvSpPr>
      <dsp:spPr>
        <a:xfrm>
          <a:off x="0" y="3812531"/>
          <a:ext cx="6705600" cy="83408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確保與神親密關係</a:t>
          </a:r>
          <a:endParaRPr lang="en-US" sz="4000" b="1" kern="1200" dirty="0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sp:txBody>
      <dsp:txXfrm>
        <a:off x="0" y="3812531"/>
        <a:ext cx="6705600" cy="834088"/>
      </dsp:txXfrm>
    </dsp:sp>
    <dsp:sp modelId="{045BD5ED-5E30-4607-A537-15198794E5DD}">
      <dsp:nvSpPr>
        <dsp:cNvPr id="0" name=""/>
        <dsp:cNvSpPr/>
      </dsp:nvSpPr>
      <dsp:spPr>
        <a:xfrm rot="10800000">
          <a:off x="0" y="2590794"/>
          <a:ext cx="6705600" cy="1282828"/>
        </a:xfrm>
        <a:prstGeom prst="upArrowCallou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追求聖潔生活</a:t>
          </a:r>
          <a:endParaRPr lang="en-US" sz="4000" b="1" kern="1200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sp:txBody>
      <dsp:txXfrm rot="10800000">
        <a:off x="0" y="2590794"/>
        <a:ext cx="6705600" cy="1282828"/>
      </dsp:txXfrm>
    </dsp:sp>
    <dsp:sp modelId="{B194B447-BB51-4587-B326-48DB413EA129}">
      <dsp:nvSpPr>
        <dsp:cNvPr id="0" name=""/>
        <dsp:cNvSpPr/>
      </dsp:nvSpPr>
      <dsp:spPr>
        <a:xfrm rot="10800000">
          <a:off x="0" y="1271897"/>
          <a:ext cx="6705600" cy="1282828"/>
        </a:xfrm>
        <a:prstGeom prst="upArrowCallou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靠主剛強，</a:t>
          </a:r>
          <a:r>
            <a:rPr lang="zh-TW" altLang="en-US" sz="4000" b="1" kern="1200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忠心</a:t>
          </a:r>
          <a:r>
            <a:rPr lang="zh-TW" sz="4000" b="1" kern="1200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作工</a:t>
          </a:r>
          <a:endParaRPr lang="en-US" sz="4000" b="1" kern="1200" dirty="0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sp:txBody>
      <dsp:txXfrm rot="10800000">
        <a:off x="0" y="1271897"/>
        <a:ext cx="6705600" cy="1282828"/>
      </dsp:txXfrm>
    </dsp:sp>
    <dsp:sp modelId="{129748A9-FECD-475A-AB22-49C367C7835C}">
      <dsp:nvSpPr>
        <dsp:cNvPr id="0" name=""/>
        <dsp:cNvSpPr/>
      </dsp:nvSpPr>
      <dsp:spPr>
        <a:xfrm rot="10800000">
          <a:off x="0" y="1580"/>
          <a:ext cx="6705600" cy="1282828"/>
        </a:xfrm>
        <a:prstGeom prst="upArrowCallou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dirty="0" smtClean="0">
              <a:solidFill>
                <a:schemeClr val="tx1"/>
              </a:solidFill>
              <a:latin typeface="Noto Sans CJK TC Regular" pitchFamily="34" charset="-128"/>
              <a:ea typeface="Noto Sans CJK TC Regular" pitchFamily="34" charset="-128"/>
            </a:rPr>
            <a:t>將神擺首位</a:t>
          </a:r>
          <a:endParaRPr lang="en-US" sz="4000" b="1" kern="1200" dirty="0">
            <a:solidFill>
              <a:schemeClr val="tx1"/>
            </a:solidFill>
            <a:latin typeface="Noto Sans CJK TC Regular" pitchFamily="34" charset="-128"/>
            <a:ea typeface="Noto Sans CJK TC Regular" pitchFamily="34" charset="-128"/>
          </a:endParaRPr>
        </a:p>
      </dsp:txBody>
      <dsp:txXfrm rot="10800000">
        <a:off x="0" y="1580"/>
        <a:ext cx="6705600" cy="1282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501F7-71F9-4C7F-BE8F-213D3435B843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BEC22-1295-410F-BBBB-9E21581825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520F-9FCD-4ED5-BAD4-6D416807406F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8520F-9FCD-4ED5-BAD4-6D416807406F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3DBE9-28D4-4B56-9EDA-524C41E983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holy heav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226" y="0"/>
            <a:ext cx="9149226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143000" y="1905000"/>
            <a:ext cx="695575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Black" pitchFamily="34" charset="-128"/>
                <a:ea typeface="Noto Sans CJK TC Black" pitchFamily="34" charset="-128"/>
              </a:rPr>
              <a:t>還我聖殿榮耀</a:t>
            </a:r>
            <a:endParaRPr lang="en-US" sz="8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oto Sans CJK TC Black" pitchFamily="34" charset="-128"/>
              <a:ea typeface="Noto Sans CJK TC Black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9000" y="3657600"/>
            <a:ext cx="2159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latin typeface="Noto Sans CJK TC Regular" pitchFamily="34" charset="-128"/>
                <a:ea typeface="Noto Sans CJK TC Regular" pitchFamily="34" charset="-128"/>
              </a:rPr>
              <a:t>哈該書</a:t>
            </a:r>
            <a:r>
              <a:rPr lang="en-US" sz="2800" b="1" dirty="0">
                <a:latin typeface="Noto Sans CJK TC Regular" pitchFamily="34" charset="-128"/>
                <a:ea typeface="Noto Sans CJK TC Regular" pitchFamily="34" charset="-128"/>
              </a:rPr>
              <a:t>2:1-9</a:t>
            </a:r>
            <a:endParaRPr lang="en-US" sz="28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le:Stout-Family-High-Meadow-Look-1940.jpg"/>
          <p:cNvPicPr>
            <a:picLocks noChangeAspect="1" noChangeArrowheads="1"/>
          </p:cNvPicPr>
          <p:nvPr/>
        </p:nvPicPr>
        <p:blipFill>
          <a:blip r:embed="rId2" cstate="print"/>
          <a:srcRect l="5555"/>
          <a:stretch>
            <a:fillRect/>
          </a:stretch>
        </p:blipFill>
        <p:spPr bwMode="auto">
          <a:xfrm>
            <a:off x="3657600" y="118198"/>
            <a:ext cx="4495800" cy="33108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Rex Stout Rex Stout 18861975 by Grang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524000"/>
            <a:ext cx="1905000" cy="29108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1066800" y="4648200"/>
            <a:ext cx="176214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Rex Stout</a:t>
            </a:r>
          </a:p>
        </p:txBody>
      </p:sp>
      <p:pic>
        <p:nvPicPr>
          <p:cNvPr id="7" name="Picture 2" descr="The House that Rex Stout Buil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83000" y="3429000"/>
            <a:ext cx="4470400" cy="3352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s://s-media-cache-ak0.pinimg.com/236x/c9/c5/49/c9c549522a02ffcb2ae807cb181edc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1" y="609600"/>
            <a:ext cx="2590799" cy="259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609600" y="609600"/>
            <a:ext cx="54101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>
                <a:solidFill>
                  <a:srgbClr val="C00000"/>
                </a:solidFill>
                <a:latin typeface="Noto Sans CJK TC Regular" pitchFamily="34" charset="-128"/>
                <a:ea typeface="Noto Sans CJK TC Regular" pitchFamily="34" charset="-128"/>
              </a:rPr>
              <a:t>第一篇信</a:t>
            </a:r>
            <a:r>
              <a:rPr lang="zh-TW" altLang="en-US" sz="3200" dirty="0" smtClean="0">
                <a:solidFill>
                  <a:srgbClr val="C00000"/>
                </a:solidFill>
                <a:latin typeface="Noto Sans CJK TC Regular" pitchFamily="34" charset="-128"/>
                <a:ea typeface="Noto Sans CJK TC Regular" pitchFamily="34" charset="-128"/>
              </a:rPr>
              <a:t>息</a:t>
            </a:r>
            <a:r>
              <a:rPr lang="zh-TW" altLang="en-US" sz="3200" dirty="0" smtClean="0">
                <a:latin typeface="Noto Sans CJK TC Regular" pitchFamily="34" charset="-128"/>
                <a:ea typeface="Noto Sans CJK TC Regular" pitchFamily="34" charset="-128"/>
              </a:rPr>
              <a:t>：</a:t>
            </a:r>
            <a:r>
              <a:rPr lang="zh-TW" altLang="en-US" sz="3200" b="1" dirty="0">
                <a:latin typeface="Noto Sans CJK TC Regular" pitchFamily="34" charset="-128"/>
                <a:ea typeface="Noto Sans CJK TC Regular" pitchFamily="34" charset="-128"/>
              </a:rPr>
              <a:t> 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「</a:t>
            </a:r>
            <a:r>
              <a:rPr lang="zh-TW" altLang="en-US" sz="3200" b="1" dirty="0">
                <a:latin typeface="Noto Sans CJK TC Regular" pitchFamily="34" charset="-128"/>
                <a:ea typeface="Noto Sans CJK TC Regular" pitchFamily="34" charset="-128"/>
              </a:rPr>
              <a:t>你們要省察自己的行為</a:t>
            </a:r>
            <a:r>
              <a:rPr lang="en-US" altLang="zh-TW" sz="3200" b="1" dirty="0" smtClean="0"/>
              <a:t>……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你</a:t>
            </a:r>
            <a:r>
              <a:rPr lang="zh-TW" altLang="en-US" sz="3200" b="1" dirty="0">
                <a:latin typeface="Noto Sans CJK TC Regular" pitchFamily="34" charset="-128"/>
                <a:ea typeface="Noto Sans CJK TC Regular" pitchFamily="34" charset="-128"/>
              </a:rPr>
              <a:t>們撒的種多，收的卻少，你們吃卻不得飽，喝卻不得足，穿衣服卻不得暖，得工錢的將工錢裝在破漏的囊中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」（該</a:t>
            </a:r>
            <a:r>
              <a:rPr lang="en-US" altLang="zh-TW" sz="3200" b="1" dirty="0" smtClean="0">
                <a:latin typeface="Noto Sans CJK TC Regular" pitchFamily="34" charset="-128"/>
                <a:ea typeface="Noto Sans CJK TC Regular" pitchFamily="34" charset="-128"/>
              </a:rPr>
              <a:t>1:7,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 </a:t>
            </a:r>
            <a:r>
              <a:rPr lang="en-US" altLang="zh-TW" sz="3200" b="1" dirty="0" smtClean="0">
                <a:latin typeface="Noto Sans CJK TC Regular" pitchFamily="34" charset="-128"/>
                <a:ea typeface="Noto Sans CJK TC Regular" pitchFamily="34" charset="-128"/>
              </a:rPr>
              <a:t>9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）</a:t>
            </a:r>
            <a:endParaRPr lang="en-US" sz="32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3962400"/>
            <a:ext cx="7924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>
                <a:solidFill>
                  <a:srgbClr val="C00000"/>
                </a:solidFill>
                <a:latin typeface="Noto Sans CJK TC Regular" pitchFamily="34" charset="-128"/>
                <a:ea typeface="Noto Sans CJK TC Regular" pitchFamily="34" charset="-128"/>
              </a:rPr>
              <a:t>第二篇信</a:t>
            </a:r>
            <a:r>
              <a:rPr lang="zh-TW" altLang="en-US" sz="3200" dirty="0" smtClean="0">
                <a:solidFill>
                  <a:srgbClr val="C00000"/>
                </a:solidFill>
                <a:latin typeface="Noto Sans CJK TC Regular" pitchFamily="34" charset="-128"/>
                <a:ea typeface="Noto Sans CJK TC Regular" pitchFamily="34" charset="-128"/>
              </a:rPr>
              <a:t>息</a:t>
            </a:r>
            <a:r>
              <a:rPr lang="zh-TW" altLang="en-US" sz="3200" dirty="0" smtClean="0">
                <a:latin typeface="Noto Sans CJK TC Regular" pitchFamily="34" charset="-128"/>
                <a:ea typeface="Noto Sans CJK TC Regular" pitchFamily="34" charset="-128"/>
              </a:rPr>
              <a:t>：</a:t>
            </a:r>
            <a:r>
              <a:rPr lang="zh-TW" altLang="en-US" sz="3200" dirty="0">
                <a:latin typeface="Noto Sans CJK TC Regular" pitchFamily="34" charset="-128"/>
                <a:ea typeface="Noto Sans CJK TC Regular" pitchFamily="34" charset="-128"/>
              </a:rPr>
              <a:t> </a:t>
            </a:r>
            <a:r>
              <a:rPr lang="zh-TW" altLang="en-US" sz="3200" dirty="0" smtClean="0">
                <a:latin typeface="Noto Sans CJK TC Regular" pitchFamily="34" charset="-128"/>
                <a:ea typeface="Noto Sans CJK TC Regular" pitchFamily="34" charset="-128"/>
              </a:rPr>
              <a:t>「</a:t>
            </a:r>
            <a:r>
              <a:rPr lang="zh-TW" altLang="en-US" sz="3200" b="1" dirty="0" smtClean="0">
                <a:latin typeface="Noto Sans CJK TC Regular" pitchFamily="34" charset="-128"/>
                <a:ea typeface="Noto Sans CJK TC Regular" pitchFamily="34" charset="-128"/>
              </a:rPr>
              <a:t>耶</a:t>
            </a:r>
            <a:r>
              <a:rPr lang="zh-TW" altLang="en-US" sz="3200" b="1" dirty="0">
                <a:latin typeface="Noto Sans CJK TC Regular" pitchFamily="34" charset="-128"/>
                <a:ea typeface="Noto Sans CJK TC Regular" pitchFamily="34" charset="-128"/>
              </a:rPr>
              <a:t>和華說：所羅巴伯啊，雖然如此，你當剛強！約薩答的兒子大祭司約書亞啊，你也當剛強！這地的百姓，你們都當剛強做工！因為我與你們同在。這是萬軍之耶和華說的</a:t>
            </a:r>
            <a:r>
              <a:rPr lang="zh-TW" altLang="en-US" sz="3200" b="1" dirty="0">
                <a:latin typeface="Noto Sans CJK TC Regular" pitchFamily="34" charset="-128"/>
                <a:ea typeface="Noto Sans CJK TC Regular" pitchFamily="34" charset="-128"/>
              </a:rPr>
              <a:t>。」</a:t>
            </a:r>
            <a:r>
              <a:rPr lang="en-US" altLang="zh-TW" sz="3200" b="1" dirty="0">
                <a:latin typeface="Noto Sans CJK TC Regular" pitchFamily="34" charset="-128"/>
                <a:ea typeface="Noto Sans CJK TC Regular" pitchFamily="34" charset="-128"/>
              </a:rPr>
              <a:t>(</a:t>
            </a:r>
            <a:r>
              <a:rPr lang="zh-TW" altLang="en-US" sz="3200" b="1" dirty="0">
                <a:latin typeface="Noto Sans CJK TC Regular" pitchFamily="34" charset="-128"/>
                <a:ea typeface="Noto Sans CJK TC Regular" pitchFamily="34" charset="-128"/>
              </a:rPr>
              <a:t>該</a:t>
            </a:r>
            <a:r>
              <a:rPr lang="en-US" altLang="zh-TW" sz="3200" b="1" dirty="0" smtClean="0">
                <a:latin typeface="Noto Sans CJK TC Regular" pitchFamily="34" charset="-128"/>
                <a:ea typeface="Noto Sans CJK TC Regular" pitchFamily="34" charset="-128"/>
              </a:rPr>
              <a:t>2:4</a:t>
            </a:r>
            <a:r>
              <a:rPr lang="en-US" altLang="zh-TW" sz="3200" b="1" dirty="0">
                <a:latin typeface="Noto Sans CJK TC Regular" pitchFamily="34" charset="-128"/>
                <a:ea typeface="Noto Sans CJK TC Regular" pitchFamily="34" charset="-128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s-media-cache-ak0.pinimg.com/236x/c9/c5/49/c9c549522a02ffcb2ae807cb181edc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1" y="609600"/>
            <a:ext cx="2590799" cy="259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685800" y="990600"/>
            <a:ext cx="5257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>
                <a:solidFill>
                  <a:srgbClr val="C00000"/>
                </a:solidFill>
                <a:latin typeface="Noto Sans CJK TC Regular" pitchFamily="34" charset="-128"/>
                <a:ea typeface="Noto Sans CJK TC Regular" pitchFamily="34" charset="-128"/>
              </a:rPr>
              <a:t>第三篇信</a:t>
            </a:r>
            <a:r>
              <a:rPr lang="zh-TW" altLang="en-US" sz="3600" dirty="0" smtClean="0">
                <a:solidFill>
                  <a:srgbClr val="C00000"/>
                </a:solidFill>
                <a:latin typeface="Noto Sans CJK TC Regular" pitchFamily="34" charset="-128"/>
                <a:ea typeface="Noto Sans CJK TC Regular" pitchFamily="34" charset="-128"/>
              </a:rPr>
              <a:t>息</a:t>
            </a:r>
            <a:r>
              <a:rPr lang="zh-TW" altLang="en-US" sz="3600" dirty="0" smtClean="0">
                <a:latin typeface="Noto Sans CJK TC Regular" pitchFamily="34" charset="-128"/>
                <a:ea typeface="Noto Sans CJK TC Regular" pitchFamily="34" charset="-128"/>
              </a:rPr>
              <a:t>：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 </a:t>
            </a:r>
            <a:endParaRPr lang="en-US" altLang="zh-TW" sz="3600" b="1" dirty="0" smtClean="0"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「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從今日起，我必賜福與你們。」（該</a:t>
            </a:r>
            <a:r>
              <a:rPr lang="en-US" sz="3600" b="1" dirty="0">
                <a:latin typeface="Noto Sans CJK TC Regular" pitchFamily="34" charset="-128"/>
                <a:ea typeface="Noto Sans CJK TC Regular" pitchFamily="34" charset="-128"/>
              </a:rPr>
              <a:t>2:19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）</a:t>
            </a:r>
            <a:endParaRPr lang="en-US" sz="36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3886200"/>
            <a:ext cx="7924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>
                <a:solidFill>
                  <a:srgbClr val="C00000"/>
                </a:solidFill>
                <a:latin typeface="Noto Sans CJK TC Regular" pitchFamily="34" charset="-128"/>
                <a:ea typeface="Noto Sans CJK TC Regular" pitchFamily="34" charset="-128"/>
              </a:rPr>
              <a:t>第四篇信息</a:t>
            </a:r>
            <a:r>
              <a:rPr lang="zh-TW" altLang="en-US" sz="3600" dirty="0" smtClean="0">
                <a:latin typeface="Noto Sans CJK TC Regular" pitchFamily="34" charset="-128"/>
                <a:ea typeface="Noto Sans CJK TC Regular" pitchFamily="34" charset="-128"/>
              </a:rPr>
              <a:t>：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 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「</a:t>
            </a:r>
            <a:r>
              <a:rPr lang="zh-TW" altLang="en-US" sz="3600" b="1" dirty="0">
                <a:latin typeface="Noto Sans CJK TC Regular" pitchFamily="34" charset="-128"/>
                <a:ea typeface="Noto Sans CJK TC Regular" pitchFamily="34" charset="-128"/>
              </a:rPr>
              <a:t>到那日，我必以你為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印，因我揀選了你，這是萬軍之耶和華說的。」（該</a:t>
            </a:r>
            <a:r>
              <a:rPr lang="en-US" altLang="zh-TW" sz="3600" b="1" dirty="0" smtClean="0">
                <a:latin typeface="Noto Sans CJK TC Regular" pitchFamily="34" charset="-128"/>
                <a:ea typeface="Noto Sans CJK TC Regular" pitchFamily="34" charset="-128"/>
              </a:rPr>
              <a:t>2:23</a:t>
            </a:r>
            <a:r>
              <a:rPr lang="zh-TW" altLang="en-US" sz="3600" b="1" dirty="0" smtClean="0">
                <a:latin typeface="Noto Sans CJK TC Regular" pitchFamily="34" charset="-128"/>
                <a:ea typeface="Noto Sans CJK TC Regular" pitchFamily="34" charset="-128"/>
              </a:rPr>
              <a:t>）</a:t>
            </a:r>
            <a:endParaRPr lang="en-US" sz="3600" dirty="0">
              <a:latin typeface="Noto Sans CJK TC Regular" pitchFamily="34" charset="-128"/>
              <a:ea typeface="Noto Sans CJK TC Regula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age result for 1908 MLB champ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564466"/>
            <a:ext cx="4876800" cy="32173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412" name="Picture 4" descr="Image result for 1908 MLB champ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42765"/>
            <a:ext cx="4953000" cy="338623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71815" y="1219200"/>
            <a:ext cx="17427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1908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1815" y="4572000"/>
            <a:ext cx="17427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2016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https://upload.wikimedia.org/wikipedia/commons/3/34/Merkles_Boner_game_Polo_Grounds_Sept23_1908.jpg"/>
          <p:cNvPicPr>
            <a:picLocks noChangeAspect="1" noChangeArrowheads="1"/>
          </p:cNvPicPr>
          <p:nvPr/>
        </p:nvPicPr>
        <p:blipFill>
          <a:blip r:embed="rId2" cstate="print"/>
          <a:srcRect l="8611" r="25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9458" name="Picture 2" descr="Fred Merkle 19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04800"/>
            <a:ext cx="2095500" cy="28956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6934200" y="2667000"/>
            <a:ext cx="1732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Fred </a:t>
            </a:r>
            <a:r>
              <a:rPr lang="en-US" sz="2400" b="1" dirty="0" err="1"/>
              <a:t>Merkle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Image result for Merkle Pulls Bo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84"/>
            <a:ext cx="4114800" cy="6835216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111853" y="990600"/>
            <a:ext cx="50321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麥克雷犯了大錯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176" name="Picture 8" descr="Image result for FRED Merk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2895600"/>
            <a:ext cx="2797419" cy="35052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214" y="762000"/>
            <a:ext cx="88815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Noto Sans CJK TC Regular" pitchFamily="34" charset="-128"/>
                <a:ea typeface="Noto Sans CJK TC Regular" pitchFamily="34" charset="-128"/>
              </a:rPr>
              <a:t>萬軍之耶和華如此說</a:t>
            </a:r>
            <a:r>
              <a:rPr lang="zh-TW" altLang="en-US" sz="3600" b="1" dirty="0">
                <a:solidFill>
                  <a:srgbClr val="C00000"/>
                </a:solidFill>
                <a:latin typeface="Noto Sans CJK TC Regular" pitchFamily="34" charset="-128"/>
                <a:ea typeface="Noto Sans CJK TC Regular" pitchFamily="34" charset="-128"/>
              </a:rPr>
              <a:t>「你們要省察自己的行為」</a:t>
            </a:r>
            <a:endParaRPr lang="en-US" sz="3600" dirty="0">
              <a:solidFill>
                <a:srgbClr val="C00000"/>
              </a:solidFill>
              <a:latin typeface="Noto Sans CJK TC Regular" pitchFamily="34" charset="-128"/>
              <a:ea typeface="Noto Sans CJK TC Regular" pitchFamily="34" charset="-128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371600" y="1752600"/>
          <a:ext cx="6705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29748A9-FECD-475A-AB22-49C367C783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129748A9-FECD-475A-AB22-49C367C783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194B447-BB51-4587-B326-48DB413EA1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B194B447-BB51-4587-B326-48DB413EA1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45BD5ED-5E30-4607-A537-15198794E5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graphicEl>
                                              <a:dgm id="{045BD5ED-5E30-4607-A537-15198794E5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69D6BB-3C34-48A6-B92B-00C69F55E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graphicEl>
                                              <a:dgm id="{3869D6BB-3C34-48A6-B92B-00C69F55EA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holy heaven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9226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143000" y="1143000"/>
            <a:ext cx="7239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若柑</a:t>
            </a:r>
            <a:r>
              <a:rPr lang="zh-TW" alt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縣教</a:t>
            </a:r>
            <a:r>
              <a:rPr lang="zh-TW" alt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會每一個兄姊，願意將神擺在首位，願意靠主剛強忠心做工、立志過聖潔生活、每一日與神有親密關</a:t>
            </a:r>
            <a:r>
              <a:rPr lang="zh-TW" alt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係。</a:t>
            </a:r>
            <a:endParaRPr lang="en-US" altLang="zh-TW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oto Sans CJK TC Regular" pitchFamily="34" charset="-128"/>
              <a:ea typeface="Noto Sans CJK TC Regular" pitchFamily="34" charset="-128"/>
            </a:endParaRPr>
          </a:p>
          <a:p>
            <a:endParaRPr lang="en-US" altLang="zh-TW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oto Sans CJK TC Regular" pitchFamily="34" charset="-128"/>
              <a:ea typeface="Noto Sans CJK TC Regular" pitchFamily="34" charset="-128"/>
            </a:endParaRPr>
          </a:p>
          <a:p>
            <a:r>
              <a:rPr lang="zh-TW" alt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「這</a:t>
            </a:r>
            <a:r>
              <a:rPr lang="zh-TW" alt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殿後來的榮耀必大過先前的榮耀，在這地方我必賜平安，這是萬軍之耶和華說的</a:t>
            </a:r>
            <a:r>
              <a:rPr lang="zh-TW" alt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。」</a:t>
            </a:r>
            <a:r>
              <a:rPr lang="en-US" alt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(</a:t>
            </a:r>
            <a:r>
              <a:rPr lang="zh-TW" alt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哈該書</a:t>
            </a:r>
            <a:r>
              <a:rPr lang="en-US" alt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oto Sans CJK TC Regular" pitchFamily="34" charset="-128"/>
                <a:ea typeface="Noto Sans CJK TC Regular" pitchFamily="34" charset="-128"/>
              </a:rPr>
              <a:t>2:9)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387</Words>
  <Application>Microsoft Office PowerPoint</Application>
  <PresentationFormat>On-screen Show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6</cp:revision>
  <dcterms:created xsi:type="dcterms:W3CDTF">2016-11-04T02:28:26Z</dcterms:created>
  <dcterms:modified xsi:type="dcterms:W3CDTF">2016-11-04T18:26:02Z</dcterms:modified>
</cp:coreProperties>
</file>