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6" r:id="rId2"/>
    <p:sldId id="266" r:id="rId3"/>
    <p:sldId id="267" r:id="rId4"/>
    <p:sldId id="268" r:id="rId5"/>
    <p:sldId id="269" r:id="rId6"/>
    <p:sldId id="270" r:id="rId7"/>
    <p:sldId id="257" r:id="rId8"/>
    <p:sldId id="271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5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903CD1-7447-49E8-8F98-A6E7DB21F607}" type="doc">
      <dgm:prSet loTypeId="urn:microsoft.com/office/officeart/2005/8/layout/process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7F9129D-498D-46BE-BF50-1DE231F1CEB6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zh-TW" altLang="en-US" sz="4000" b="1" kern="1200" dirty="0" smtClean="0">
              <a:solidFill>
                <a:schemeClr val="tx1"/>
              </a:solidFill>
              <a:latin typeface="Noto Sans CJK TC Medium" pitchFamily="34" charset="-128"/>
              <a:ea typeface="Noto Sans CJK TC Medium" pitchFamily="34" charset="-128"/>
              <a:cs typeface="+mn-cs"/>
            </a:rPr>
            <a:t>他有堅</a:t>
          </a:r>
          <a:r>
            <a:rPr lang="zh-TW" altLang="en-US" sz="4000" b="1" kern="1200" dirty="0" smtClean="0">
              <a:solidFill>
                <a:schemeClr val="tx1"/>
              </a:solidFill>
              <a:latin typeface="Noto Sans CJK TC Medium" pitchFamily="34" charset="-128"/>
              <a:ea typeface="Noto Sans CJK TC Medium" pitchFamily="34" charset="-128"/>
              <a:cs typeface="+mn-cs"/>
            </a:rPr>
            <a:t>定意志</a:t>
          </a:r>
          <a:r>
            <a:rPr lang="zh-TW" altLang="en-US" sz="4000" b="1" kern="1200" dirty="0" smtClean="0">
              <a:solidFill>
                <a:schemeClr val="tx1"/>
              </a:solidFill>
              <a:latin typeface="Noto Sans CJK TC Medium" pitchFamily="34" charset="-128"/>
              <a:ea typeface="Noto Sans CJK TC Medium" pitchFamily="34" charset="-128"/>
              <a:cs typeface="+mn-cs"/>
            </a:rPr>
            <a:t>、</a:t>
          </a:r>
          <a:r>
            <a:rPr lang="zh-TW" altLang="en-US" sz="4000" b="1" kern="1200" dirty="0" smtClean="0">
              <a:solidFill>
                <a:schemeClr val="tx1"/>
              </a:solidFill>
              <a:latin typeface="Noto Sans CJK TC Medium" pitchFamily="34" charset="-128"/>
              <a:ea typeface="Noto Sans CJK TC Medium" pitchFamily="34" charset="-128"/>
              <a:cs typeface="+mn-cs"/>
            </a:rPr>
            <a:t>不向惡</a:t>
          </a:r>
          <a:r>
            <a:rPr lang="zh-TW" altLang="en-US" sz="4000" b="1" kern="1200" dirty="0" smtClean="0">
              <a:solidFill>
                <a:schemeClr val="tx1"/>
              </a:solidFill>
              <a:latin typeface="Noto Sans CJK TC Medium" pitchFamily="34" charset="-128"/>
              <a:ea typeface="Noto Sans CJK TC Medium" pitchFamily="34" charset="-128"/>
              <a:cs typeface="+mn-cs"/>
            </a:rPr>
            <a:t>勢</a:t>
          </a:r>
          <a:r>
            <a:rPr lang="zh-TW" altLang="en-US" sz="4000" b="1" kern="1200" dirty="0" smtClean="0">
              <a:solidFill>
                <a:schemeClr val="tx1"/>
              </a:solidFill>
              <a:latin typeface="Noto Sans CJK TC Medium" pitchFamily="34" charset="-128"/>
              <a:ea typeface="Noto Sans CJK TC Medium" pitchFamily="34" charset="-128"/>
              <a:cs typeface="+mn-cs"/>
            </a:rPr>
            <a:t>力妥協</a:t>
          </a:r>
          <a:endParaRPr lang="en-US" altLang="en-US" sz="4000" b="1" kern="1200" dirty="0" smtClean="0">
            <a:solidFill>
              <a:schemeClr val="tx1"/>
            </a:solidFill>
            <a:latin typeface="Noto Sans CJK TC Medium" pitchFamily="34" charset="-128"/>
            <a:ea typeface="Noto Sans CJK TC Medium" pitchFamily="34" charset="-128"/>
            <a:cs typeface="+mn-cs"/>
          </a:endParaRPr>
        </a:p>
      </dgm:t>
    </dgm:pt>
    <dgm:pt modelId="{BBDD5136-6A27-419A-8AFA-3FF4291519D8}" type="parTrans" cxnId="{B2DDF5C0-0957-498B-B374-1DACB0B8C849}">
      <dgm:prSet/>
      <dgm:spPr/>
      <dgm:t>
        <a:bodyPr/>
        <a:lstStyle/>
        <a:p>
          <a:endParaRPr lang="en-US" sz="4400"/>
        </a:p>
      </dgm:t>
    </dgm:pt>
    <dgm:pt modelId="{A7E2CB72-3CF8-46F7-ADD6-0C2CBEB84D48}" type="sibTrans" cxnId="{B2DDF5C0-0957-498B-B374-1DACB0B8C849}">
      <dgm:prSet/>
      <dgm:spPr/>
      <dgm:t>
        <a:bodyPr/>
        <a:lstStyle/>
        <a:p>
          <a:endParaRPr lang="en-US" sz="4400"/>
        </a:p>
      </dgm:t>
    </dgm:pt>
    <dgm:pt modelId="{B4A776DC-E9A7-41BD-A6BC-8C409851CA94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zh-TW" altLang="en-US" sz="4400" b="1" kern="1200" dirty="0" smtClean="0">
              <a:solidFill>
                <a:schemeClr val="tx1"/>
              </a:solidFill>
              <a:latin typeface="Noto Sans CJK TC Medium" pitchFamily="34" charset="-128"/>
              <a:ea typeface="Noto Sans CJK TC Medium" pitchFamily="34" charset="-128"/>
              <a:cs typeface="+mn-cs"/>
            </a:rPr>
            <a:t>他禱</a:t>
          </a:r>
          <a:r>
            <a:rPr lang="zh-TW" altLang="en-US" sz="4400" b="1" kern="1200" dirty="0" smtClean="0">
              <a:solidFill>
                <a:schemeClr val="tx1"/>
              </a:solidFill>
              <a:latin typeface="Noto Sans CJK TC Medium" pitchFamily="34" charset="-128"/>
              <a:ea typeface="Noto Sans CJK TC Medium" pitchFamily="34" charset="-128"/>
              <a:cs typeface="+mn-cs"/>
            </a:rPr>
            <a:t>告上帝</a:t>
          </a:r>
          <a:endParaRPr lang="en-US" altLang="en-US" sz="4400" b="1" kern="1200" dirty="0" smtClean="0">
            <a:solidFill>
              <a:schemeClr val="tx1"/>
            </a:solidFill>
            <a:latin typeface="Noto Sans CJK TC Medium" pitchFamily="34" charset="-128"/>
            <a:ea typeface="Noto Sans CJK TC Medium" pitchFamily="34" charset="-128"/>
            <a:cs typeface="+mn-cs"/>
          </a:endParaRPr>
        </a:p>
      </dgm:t>
    </dgm:pt>
    <dgm:pt modelId="{09AACF6A-D287-4F98-A889-33FF5223A630}" type="parTrans" cxnId="{E34F95F0-70F5-464B-BAE6-B3DAB2B557BA}">
      <dgm:prSet/>
      <dgm:spPr/>
      <dgm:t>
        <a:bodyPr/>
        <a:lstStyle/>
        <a:p>
          <a:endParaRPr lang="en-US" sz="4400"/>
        </a:p>
      </dgm:t>
    </dgm:pt>
    <dgm:pt modelId="{0D33C220-3FD5-49AD-8D3A-B5A32436491F}" type="sibTrans" cxnId="{E34F95F0-70F5-464B-BAE6-B3DAB2B557BA}">
      <dgm:prSet/>
      <dgm:spPr/>
      <dgm:t>
        <a:bodyPr/>
        <a:lstStyle/>
        <a:p>
          <a:endParaRPr lang="en-US" sz="4400"/>
        </a:p>
      </dgm:t>
    </dgm:pt>
    <dgm:pt modelId="{846E79CD-2B64-4335-B373-5F16BA230F19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zh-TW" altLang="en-US" sz="4400" b="1" kern="1200" dirty="0" smtClean="0">
              <a:solidFill>
                <a:schemeClr val="tx1"/>
              </a:solidFill>
              <a:latin typeface="Noto Sans CJK TC Medium" pitchFamily="34" charset="-128"/>
              <a:ea typeface="Noto Sans CJK TC Medium" pitchFamily="34" charset="-128"/>
              <a:cs typeface="+mn-cs"/>
            </a:rPr>
            <a:t>他有一群屬靈同伴</a:t>
          </a:r>
          <a:endParaRPr lang="en-US" altLang="en-US" sz="4400" b="1" kern="1200" dirty="0" smtClean="0">
            <a:solidFill>
              <a:schemeClr val="tx1"/>
            </a:solidFill>
            <a:latin typeface="Noto Sans CJK TC Medium" pitchFamily="34" charset="-128"/>
            <a:ea typeface="Noto Sans CJK TC Medium" pitchFamily="34" charset="-128"/>
            <a:cs typeface="+mn-cs"/>
          </a:endParaRPr>
        </a:p>
      </dgm:t>
    </dgm:pt>
    <dgm:pt modelId="{6941DC90-6AA6-4915-A7B9-92763434AA5D}" type="parTrans" cxnId="{1D2D6606-23E6-451D-8A4A-5A33603CBB67}">
      <dgm:prSet/>
      <dgm:spPr/>
      <dgm:t>
        <a:bodyPr/>
        <a:lstStyle/>
        <a:p>
          <a:endParaRPr lang="en-US" sz="4400"/>
        </a:p>
      </dgm:t>
    </dgm:pt>
    <dgm:pt modelId="{6272BD3D-2378-4131-BCB0-B52B0150B301}" type="sibTrans" cxnId="{1D2D6606-23E6-451D-8A4A-5A33603CBB67}">
      <dgm:prSet/>
      <dgm:spPr/>
      <dgm:t>
        <a:bodyPr/>
        <a:lstStyle/>
        <a:p>
          <a:endParaRPr lang="en-US" sz="4400"/>
        </a:p>
      </dgm:t>
    </dgm:pt>
    <dgm:pt modelId="{32110762-0DDB-4FA1-9276-B610A8AE92A8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zh-TW" altLang="en-US" sz="4400" b="1" kern="1200" dirty="0" smtClean="0">
              <a:solidFill>
                <a:schemeClr val="tx1"/>
              </a:solidFill>
              <a:latin typeface="Noto Sans CJK TC Medium" pitchFamily="34" charset="-128"/>
              <a:ea typeface="Noto Sans CJK TC Medium" pitchFamily="34" charset="-128"/>
              <a:cs typeface="+mn-cs"/>
            </a:rPr>
            <a:t>他有上</a:t>
          </a:r>
          <a:r>
            <a:rPr lang="zh-TW" altLang="en-US" sz="4400" b="1" kern="1200" dirty="0" smtClean="0">
              <a:solidFill>
                <a:schemeClr val="tx1"/>
              </a:solidFill>
              <a:latin typeface="Noto Sans CJK TC Medium" pitchFamily="34" charset="-128"/>
              <a:ea typeface="Noto Sans CJK TC Medium" pitchFamily="34" charset="-128"/>
              <a:cs typeface="+mn-cs"/>
            </a:rPr>
            <a:t>帝的</a:t>
          </a:r>
          <a:r>
            <a:rPr lang="zh-TW" altLang="en-US" sz="4400" b="1" kern="1200" dirty="0" smtClean="0">
              <a:solidFill>
                <a:schemeClr val="tx1"/>
              </a:solidFill>
              <a:latin typeface="Noto Sans CJK TC Medium" pitchFamily="34" charset="-128"/>
              <a:ea typeface="Noto Sans CJK TC Medium" pitchFamily="34" charset="-128"/>
              <a:cs typeface="+mn-cs"/>
            </a:rPr>
            <a:t>智慧</a:t>
          </a:r>
          <a:endParaRPr lang="en-US" altLang="en-US" sz="4400" b="1" kern="1200" dirty="0" smtClean="0">
            <a:solidFill>
              <a:schemeClr val="tx1"/>
            </a:solidFill>
            <a:latin typeface="Noto Sans CJK TC Medium" pitchFamily="34" charset="-128"/>
            <a:ea typeface="Noto Sans CJK TC Medium" pitchFamily="34" charset="-128"/>
            <a:cs typeface="+mn-cs"/>
          </a:endParaRPr>
        </a:p>
      </dgm:t>
    </dgm:pt>
    <dgm:pt modelId="{A487BA5E-17E8-4DCF-AF88-FE7DFDB934ED}" type="parTrans" cxnId="{E2668296-68BF-41F9-830B-70E402E0D5EF}">
      <dgm:prSet/>
      <dgm:spPr/>
      <dgm:t>
        <a:bodyPr/>
        <a:lstStyle/>
        <a:p>
          <a:endParaRPr lang="en-US" sz="4400"/>
        </a:p>
      </dgm:t>
    </dgm:pt>
    <dgm:pt modelId="{3D45889C-BF24-4FB5-8EB7-604AF7F7E88E}" type="sibTrans" cxnId="{E2668296-68BF-41F9-830B-70E402E0D5EF}">
      <dgm:prSet/>
      <dgm:spPr/>
      <dgm:t>
        <a:bodyPr/>
        <a:lstStyle/>
        <a:p>
          <a:endParaRPr lang="en-US" sz="4400"/>
        </a:p>
      </dgm:t>
    </dgm:pt>
    <dgm:pt modelId="{05D50769-DDA2-4659-AEAE-2FF911B62754}" type="pres">
      <dgm:prSet presAssocID="{B2903CD1-7447-49E8-8F98-A6E7DB21F60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440414-93C1-4FA5-89DD-F4AC6F3A6B15}" type="pres">
      <dgm:prSet presAssocID="{32110762-0DDB-4FA1-9276-B610A8AE92A8}" presName="boxAndChildren" presStyleCnt="0"/>
      <dgm:spPr/>
    </dgm:pt>
    <dgm:pt modelId="{7E94F3C8-2BFD-43DC-9D3E-002A5390A00F}" type="pres">
      <dgm:prSet presAssocID="{32110762-0DDB-4FA1-9276-B610A8AE92A8}" presName="parentTextBox" presStyleLbl="node1" presStyleIdx="0" presStyleCnt="4"/>
      <dgm:spPr/>
      <dgm:t>
        <a:bodyPr/>
        <a:lstStyle/>
        <a:p>
          <a:endParaRPr lang="en-US"/>
        </a:p>
      </dgm:t>
    </dgm:pt>
    <dgm:pt modelId="{64158AE7-84C1-48F9-AC53-DB07AB2D7529}" type="pres">
      <dgm:prSet presAssocID="{6272BD3D-2378-4131-BCB0-B52B0150B301}" presName="sp" presStyleCnt="0"/>
      <dgm:spPr/>
    </dgm:pt>
    <dgm:pt modelId="{F24DE1B4-245B-4B4D-B529-85E52049D4EA}" type="pres">
      <dgm:prSet presAssocID="{846E79CD-2B64-4335-B373-5F16BA230F19}" presName="arrowAndChildren" presStyleCnt="0"/>
      <dgm:spPr/>
    </dgm:pt>
    <dgm:pt modelId="{B962F05D-4B8B-44E7-B24E-A11090A77681}" type="pres">
      <dgm:prSet presAssocID="{846E79CD-2B64-4335-B373-5F16BA230F19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BFB60339-D236-4AFE-9E9E-99A86C379CC6}" type="pres">
      <dgm:prSet presAssocID="{0D33C220-3FD5-49AD-8D3A-B5A32436491F}" presName="sp" presStyleCnt="0"/>
      <dgm:spPr/>
    </dgm:pt>
    <dgm:pt modelId="{E6F9B087-2AAB-4126-91E7-A452C7EE81A0}" type="pres">
      <dgm:prSet presAssocID="{B4A776DC-E9A7-41BD-A6BC-8C409851CA94}" presName="arrowAndChildren" presStyleCnt="0"/>
      <dgm:spPr/>
    </dgm:pt>
    <dgm:pt modelId="{58FBA9AD-7A02-4EF8-85D3-F8E2CCD50AEB}" type="pres">
      <dgm:prSet presAssocID="{B4A776DC-E9A7-41BD-A6BC-8C409851CA94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48F2EE76-8BD4-4D6F-849D-FD6B5E21C88E}" type="pres">
      <dgm:prSet presAssocID="{A7E2CB72-3CF8-46F7-ADD6-0C2CBEB84D48}" presName="sp" presStyleCnt="0"/>
      <dgm:spPr/>
    </dgm:pt>
    <dgm:pt modelId="{AAD08D68-01D5-48AE-A935-94CE314A2F2D}" type="pres">
      <dgm:prSet presAssocID="{E7F9129D-498D-46BE-BF50-1DE231F1CEB6}" presName="arrowAndChildren" presStyleCnt="0"/>
      <dgm:spPr/>
    </dgm:pt>
    <dgm:pt modelId="{13A16ABA-6C07-4941-A9C1-DDEE4AD52AEF}" type="pres">
      <dgm:prSet presAssocID="{E7F9129D-498D-46BE-BF50-1DE231F1CEB6}" presName="parentTextArrow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1A81B914-5E87-49F1-8077-06202D640E7E}" type="presOf" srcId="{B4A776DC-E9A7-41BD-A6BC-8C409851CA94}" destId="{58FBA9AD-7A02-4EF8-85D3-F8E2CCD50AEB}" srcOrd="0" destOrd="0" presId="urn:microsoft.com/office/officeart/2005/8/layout/process4"/>
    <dgm:cxn modelId="{4FA87818-AC1B-48BB-8747-40327A6C815A}" type="presOf" srcId="{846E79CD-2B64-4335-B373-5F16BA230F19}" destId="{B962F05D-4B8B-44E7-B24E-A11090A77681}" srcOrd="0" destOrd="0" presId="urn:microsoft.com/office/officeart/2005/8/layout/process4"/>
    <dgm:cxn modelId="{E01A1BF2-21CB-4DF7-8E9D-7B683340735C}" type="presOf" srcId="{E7F9129D-498D-46BE-BF50-1DE231F1CEB6}" destId="{13A16ABA-6C07-4941-A9C1-DDEE4AD52AEF}" srcOrd="0" destOrd="0" presId="urn:microsoft.com/office/officeart/2005/8/layout/process4"/>
    <dgm:cxn modelId="{1D2D6606-23E6-451D-8A4A-5A33603CBB67}" srcId="{B2903CD1-7447-49E8-8F98-A6E7DB21F607}" destId="{846E79CD-2B64-4335-B373-5F16BA230F19}" srcOrd="2" destOrd="0" parTransId="{6941DC90-6AA6-4915-A7B9-92763434AA5D}" sibTransId="{6272BD3D-2378-4131-BCB0-B52B0150B301}"/>
    <dgm:cxn modelId="{E34F95F0-70F5-464B-BAE6-B3DAB2B557BA}" srcId="{B2903CD1-7447-49E8-8F98-A6E7DB21F607}" destId="{B4A776DC-E9A7-41BD-A6BC-8C409851CA94}" srcOrd="1" destOrd="0" parTransId="{09AACF6A-D287-4F98-A889-33FF5223A630}" sibTransId="{0D33C220-3FD5-49AD-8D3A-B5A32436491F}"/>
    <dgm:cxn modelId="{3248F311-306F-4B06-8D6B-769D31EBA5B6}" type="presOf" srcId="{32110762-0DDB-4FA1-9276-B610A8AE92A8}" destId="{7E94F3C8-2BFD-43DC-9D3E-002A5390A00F}" srcOrd="0" destOrd="0" presId="urn:microsoft.com/office/officeart/2005/8/layout/process4"/>
    <dgm:cxn modelId="{E2668296-68BF-41F9-830B-70E402E0D5EF}" srcId="{B2903CD1-7447-49E8-8F98-A6E7DB21F607}" destId="{32110762-0DDB-4FA1-9276-B610A8AE92A8}" srcOrd="3" destOrd="0" parTransId="{A487BA5E-17E8-4DCF-AF88-FE7DFDB934ED}" sibTransId="{3D45889C-BF24-4FB5-8EB7-604AF7F7E88E}"/>
    <dgm:cxn modelId="{74FEE2F6-C670-4582-8DEE-3C4AAB0C0FC0}" type="presOf" srcId="{B2903CD1-7447-49E8-8F98-A6E7DB21F607}" destId="{05D50769-DDA2-4659-AEAE-2FF911B62754}" srcOrd="0" destOrd="0" presId="urn:microsoft.com/office/officeart/2005/8/layout/process4"/>
    <dgm:cxn modelId="{B2DDF5C0-0957-498B-B374-1DACB0B8C849}" srcId="{B2903CD1-7447-49E8-8F98-A6E7DB21F607}" destId="{E7F9129D-498D-46BE-BF50-1DE231F1CEB6}" srcOrd="0" destOrd="0" parTransId="{BBDD5136-6A27-419A-8AFA-3FF4291519D8}" sibTransId="{A7E2CB72-3CF8-46F7-ADD6-0C2CBEB84D48}"/>
    <dgm:cxn modelId="{A71BC3B7-100B-4580-8A23-55EFA3045C5D}" type="presParOf" srcId="{05D50769-DDA2-4659-AEAE-2FF911B62754}" destId="{64440414-93C1-4FA5-89DD-F4AC6F3A6B15}" srcOrd="0" destOrd="0" presId="urn:microsoft.com/office/officeart/2005/8/layout/process4"/>
    <dgm:cxn modelId="{42CC8A1F-95A3-4E22-A3D6-05E5CF2A6634}" type="presParOf" srcId="{64440414-93C1-4FA5-89DD-F4AC6F3A6B15}" destId="{7E94F3C8-2BFD-43DC-9D3E-002A5390A00F}" srcOrd="0" destOrd="0" presId="urn:microsoft.com/office/officeart/2005/8/layout/process4"/>
    <dgm:cxn modelId="{80CE629F-85AB-4353-A07B-A82469D84321}" type="presParOf" srcId="{05D50769-DDA2-4659-AEAE-2FF911B62754}" destId="{64158AE7-84C1-48F9-AC53-DB07AB2D7529}" srcOrd="1" destOrd="0" presId="urn:microsoft.com/office/officeart/2005/8/layout/process4"/>
    <dgm:cxn modelId="{D7ABAC43-4A00-482F-8E1E-48FA29B2E4F5}" type="presParOf" srcId="{05D50769-DDA2-4659-AEAE-2FF911B62754}" destId="{F24DE1B4-245B-4B4D-B529-85E52049D4EA}" srcOrd="2" destOrd="0" presId="urn:microsoft.com/office/officeart/2005/8/layout/process4"/>
    <dgm:cxn modelId="{7BCFCC7E-D3E8-4C0B-A997-17CC71182765}" type="presParOf" srcId="{F24DE1B4-245B-4B4D-B529-85E52049D4EA}" destId="{B962F05D-4B8B-44E7-B24E-A11090A77681}" srcOrd="0" destOrd="0" presId="urn:microsoft.com/office/officeart/2005/8/layout/process4"/>
    <dgm:cxn modelId="{A43597AF-61B5-4AA2-8B25-6AD6092E6246}" type="presParOf" srcId="{05D50769-DDA2-4659-AEAE-2FF911B62754}" destId="{BFB60339-D236-4AFE-9E9E-99A86C379CC6}" srcOrd="3" destOrd="0" presId="urn:microsoft.com/office/officeart/2005/8/layout/process4"/>
    <dgm:cxn modelId="{82F329BE-1D89-4893-85EA-B98A1E0B58C9}" type="presParOf" srcId="{05D50769-DDA2-4659-AEAE-2FF911B62754}" destId="{E6F9B087-2AAB-4126-91E7-A452C7EE81A0}" srcOrd="4" destOrd="0" presId="urn:microsoft.com/office/officeart/2005/8/layout/process4"/>
    <dgm:cxn modelId="{33E386B8-746C-44C0-BC07-1FA65F00A5F5}" type="presParOf" srcId="{E6F9B087-2AAB-4126-91E7-A452C7EE81A0}" destId="{58FBA9AD-7A02-4EF8-85D3-F8E2CCD50AEB}" srcOrd="0" destOrd="0" presId="urn:microsoft.com/office/officeart/2005/8/layout/process4"/>
    <dgm:cxn modelId="{C6820611-E587-478E-A39C-78529915203F}" type="presParOf" srcId="{05D50769-DDA2-4659-AEAE-2FF911B62754}" destId="{48F2EE76-8BD4-4D6F-849D-FD6B5E21C88E}" srcOrd="5" destOrd="0" presId="urn:microsoft.com/office/officeart/2005/8/layout/process4"/>
    <dgm:cxn modelId="{C0D4FF71-851A-429D-AE66-81F888C3C161}" type="presParOf" srcId="{05D50769-DDA2-4659-AEAE-2FF911B62754}" destId="{AAD08D68-01D5-48AE-A935-94CE314A2F2D}" srcOrd="6" destOrd="0" presId="urn:microsoft.com/office/officeart/2005/8/layout/process4"/>
    <dgm:cxn modelId="{47C5248F-BDBC-446E-AEE9-2B3104CB41C5}" type="presParOf" srcId="{AAD08D68-01D5-48AE-A935-94CE314A2F2D}" destId="{13A16ABA-6C07-4941-A9C1-DDEE4AD52AE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94F3C8-2BFD-43DC-9D3E-002A5390A00F}">
      <dsp:nvSpPr>
        <dsp:cNvPr id="0" name=""/>
        <dsp:cNvSpPr/>
      </dsp:nvSpPr>
      <dsp:spPr>
        <a:xfrm>
          <a:off x="0" y="4937540"/>
          <a:ext cx="8534400" cy="1080213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b="1" kern="1200" dirty="0" smtClean="0">
              <a:solidFill>
                <a:schemeClr val="tx1"/>
              </a:solidFill>
              <a:latin typeface="Noto Sans CJK TC Medium" pitchFamily="34" charset="-128"/>
              <a:ea typeface="Noto Sans CJK TC Medium" pitchFamily="34" charset="-128"/>
              <a:cs typeface="+mn-cs"/>
            </a:rPr>
            <a:t>他有上</a:t>
          </a:r>
          <a:r>
            <a:rPr lang="zh-TW" altLang="en-US" sz="4400" b="1" kern="1200" dirty="0" smtClean="0">
              <a:solidFill>
                <a:schemeClr val="tx1"/>
              </a:solidFill>
              <a:latin typeface="Noto Sans CJK TC Medium" pitchFamily="34" charset="-128"/>
              <a:ea typeface="Noto Sans CJK TC Medium" pitchFamily="34" charset="-128"/>
              <a:cs typeface="+mn-cs"/>
            </a:rPr>
            <a:t>帝的</a:t>
          </a:r>
          <a:r>
            <a:rPr lang="zh-TW" altLang="en-US" sz="4400" b="1" kern="1200" dirty="0" smtClean="0">
              <a:solidFill>
                <a:schemeClr val="tx1"/>
              </a:solidFill>
              <a:latin typeface="Noto Sans CJK TC Medium" pitchFamily="34" charset="-128"/>
              <a:ea typeface="Noto Sans CJK TC Medium" pitchFamily="34" charset="-128"/>
              <a:cs typeface="+mn-cs"/>
            </a:rPr>
            <a:t>智慧</a:t>
          </a:r>
          <a:endParaRPr lang="en-US" altLang="en-US" sz="4400" b="1" kern="1200" dirty="0" smtClean="0">
            <a:solidFill>
              <a:schemeClr val="tx1"/>
            </a:solidFill>
            <a:latin typeface="Noto Sans CJK TC Medium" pitchFamily="34" charset="-128"/>
            <a:ea typeface="Noto Sans CJK TC Medium" pitchFamily="34" charset="-128"/>
            <a:cs typeface="+mn-cs"/>
          </a:endParaRPr>
        </a:p>
      </dsp:txBody>
      <dsp:txXfrm>
        <a:off x="0" y="4937540"/>
        <a:ext cx="8534400" cy="1080213"/>
      </dsp:txXfrm>
    </dsp:sp>
    <dsp:sp modelId="{B962F05D-4B8B-44E7-B24E-A11090A77681}">
      <dsp:nvSpPr>
        <dsp:cNvPr id="0" name=""/>
        <dsp:cNvSpPr/>
      </dsp:nvSpPr>
      <dsp:spPr>
        <a:xfrm rot="10800000">
          <a:off x="0" y="3292375"/>
          <a:ext cx="8534400" cy="1661367"/>
        </a:xfrm>
        <a:prstGeom prst="upArrowCallou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b="1" kern="1200" dirty="0" smtClean="0">
              <a:solidFill>
                <a:schemeClr val="tx1"/>
              </a:solidFill>
              <a:latin typeface="Noto Sans CJK TC Medium" pitchFamily="34" charset="-128"/>
              <a:ea typeface="Noto Sans CJK TC Medium" pitchFamily="34" charset="-128"/>
              <a:cs typeface="+mn-cs"/>
            </a:rPr>
            <a:t>他有一群屬靈同伴</a:t>
          </a:r>
          <a:endParaRPr lang="en-US" altLang="en-US" sz="4400" b="1" kern="1200" dirty="0" smtClean="0">
            <a:solidFill>
              <a:schemeClr val="tx1"/>
            </a:solidFill>
            <a:latin typeface="Noto Sans CJK TC Medium" pitchFamily="34" charset="-128"/>
            <a:ea typeface="Noto Sans CJK TC Medium" pitchFamily="34" charset="-128"/>
            <a:cs typeface="+mn-cs"/>
          </a:endParaRPr>
        </a:p>
      </dsp:txBody>
      <dsp:txXfrm rot="10800000">
        <a:off x="0" y="3292375"/>
        <a:ext cx="8534400" cy="1661367"/>
      </dsp:txXfrm>
    </dsp:sp>
    <dsp:sp modelId="{58FBA9AD-7A02-4EF8-85D3-F8E2CCD50AEB}">
      <dsp:nvSpPr>
        <dsp:cNvPr id="0" name=""/>
        <dsp:cNvSpPr/>
      </dsp:nvSpPr>
      <dsp:spPr>
        <a:xfrm rot="10800000">
          <a:off x="0" y="1647211"/>
          <a:ext cx="8534400" cy="1661367"/>
        </a:xfrm>
        <a:prstGeom prst="upArrowCallou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b="1" kern="1200" dirty="0" smtClean="0">
              <a:solidFill>
                <a:schemeClr val="tx1"/>
              </a:solidFill>
              <a:latin typeface="Noto Sans CJK TC Medium" pitchFamily="34" charset="-128"/>
              <a:ea typeface="Noto Sans CJK TC Medium" pitchFamily="34" charset="-128"/>
              <a:cs typeface="+mn-cs"/>
            </a:rPr>
            <a:t>他禱</a:t>
          </a:r>
          <a:r>
            <a:rPr lang="zh-TW" altLang="en-US" sz="4400" b="1" kern="1200" dirty="0" smtClean="0">
              <a:solidFill>
                <a:schemeClr val="tx1"/>
              </a:solidFill>
              <a:latin typeface="Noto Sans CJK TC Medium" pitchFamily="34" charset="-128"/>
              <a:ea typeface="Noto Sans CJK TC Medium" pitchFamily="34" charset="-128"/>
              <a:cs typeface="+mn-cs"/>
            </a:rPr>
            <a:t>告上帝</a:t>
          </a:r>
          <a:endParaRPr lang="en-US" altLang="en-US" sz="4400" b="1" kern="1200" dirty="0" smtClean="0">
            <a:solidFill>
              <a:schemeClr val="tx1"/>
            </a:solidFill>
            <a:latin typeface="Noto Sans CJK TC Medium" pitchFamily="34" charset="-128"/>
            <a:ea typeface="Noto Sans CJK TC Medium" pitchFamily="34" charset="-128"/>
            <a:cs typeface="+mn-cs"/>
          </a:endParaRPr>
        </a:p>
      </dsp:txBody>
      <dsp:txXfrm rot="10800000">
        <a:off x="0" y="1647211"/>
        <a:ext cx="8534400" cy="1661367"/>
      </dsp:txXfrm>
    </dsp:sp>
    <dsp:sp modelId="{13A16ABA-6C07-4941-A9C1-DDEE4AD52AEF}">
      <dsp:nvSpPr>
        <dsp:cNvPr id="0" name=""/>
        <dsp:cNvSpPr/>
      </dsp:nvSpPr>
      <dsp:spPr>
        <a:xfrm rot="10800000">
          <a:off x="0" y="2046"/>
          <a:ext cx="8534400" cy="1661367"/>
        </a:xfrm>
        <a:prstGeom prst="upArrowCallou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b="1" kern="1200" dirty="0" smtClean="0">
              <a:solidFill>
                <a:schemeClr val="tx1"/>
              </a:solidFill>
              <a:latin typeface="Noto Sans CJK TC Medium" pitchFamily="34" charset="-128"/>
              <a:ea typeface="Noto Sans CJK TC Medium" pitchFamily="34" charset="-128"/>
              <a:cs typeface="+mn-cs"/>
            </a:rPr>
            <a:t>他有堅</a:t>
          </a:r>
          <a:r>
            <a:rPr lang="zh-TW" altLang="en-US" sz="4000" b="1" kern="1200" dirty="0" smtClean="0">
              <a:solidFill>
                <a:schemeClr val="tx1"/>
              </a:solidFill>
              <a:latin typeface="Noto Sans CJK TC Medium" pitchFamily="34" charset="-128"/>
              <a:ea typeface="Noto Sans CJK TC Medium" pitchFamily="34" charset="-128"/>
              <a:cs typeface="+mn-cs"/>
            </a:rPr>
            <a:t>定意志</a:t>
          </a:r>
          <a:r>
            <a:rPr lang="zh-TW" altLang="en-US" sz="4000" b="1" kern="1200" dirty="0" smtClean="0">
              <a:solidFill>
                <a:schemeClr val="tx1"/>
              </a:solidFill>
              <a:latin typeface="Noto Sans CJK TC Medium" pitchFamily="34" charset="-128"/>
              <a:ea typeface="Noto Sans CJK TC Medium" pitchFamily="34" charset="-128"/>
              <a:cs typeface="+mn-cs"/>
            </a:rPr>
            <a:t>、</a:t>
          </a:r>
          <a:r>
            <a:rPr lang="zh-TW" altLang="en-US" sz="4000" b="1" kern="1200" dirty="0" smtClean="0">
              <a:solidFill>
                <a:schemeClr val="tx1"/>
              </a:solidFill>
              <a:latin typeface="Noto Sans CJK TC Medium" pitchFamily="34" charset="-128"/>
              <a:ea typeface="Noto Sans CJK TC Medium" pitchFamily="34" charset="-128"/>
              <a:cs typeface="+mn-cs"/>
            </a:rPr>
            <a:t>不向惡</a:t>
          </a:r>
          <a:r>
            <a:rPr lang="zh-TW" altLang="en-US" sz="4000" b="1" kern="1200" dirty="0" smtClean="0">
              <a:solidFill>
                <a:schemeClr val="tx1"/>
              </a:solidFill>
              <a:latin typeface="Noto Sans CJK TC Medium" pitchFamily="34" charset="-128"/>
              <a:ea typeface="Noto Sans CJK TC Medium" pitchFamily="34" charset="-128"/>
              <a:cs typeface="+mn-cs"/>
            </a:rPr>
            <a:t>勢</a:t>
          </a:r>
          <a:r>
            <a:rPr lang="zh-TW" altLang="en-US" sz="4000" b="1" kern="1200" dirty="0" smtClean="0">
              <a:solidFill>
                <a:schemeClr val="tx1"/>
              </a:solidFill>
              <a:latin typeface="Noto Sans CJK TC Medium" pitchFamily="34" charset="-128"/>
              <a:ea typeface="Noto Sans CJK TC Medium" pitchFamily="34" charset="-128"/>
              <a:cs typeface="+mn-cs"/>
            </a:rPr>
            <a:t>力妥協</a:t>
          </a:r>
          <a:endParaRPr lang="en-US" altLang="en-US" sz="4000" b="1" kern="1200" dirty="0" smtClean="0">
            <a:solidFill>
              <a:schemeClr val="tx1"/>
            </a:solidFill>
            <a:latin typeface="Noto Sans CJK TC Medium" pitchFamily="34" charset="-128"/>
            <a:ea typeface="Noto Sans CJK TC Medium" pitchFamily="34" charset="-128"/>
            <a:cs typeface="+mn-cs"/>
          </a:endParaRPr>
        </a:p>
      </dsp:txBody>
      <dsp:txXfrm rot="10800000">
        <a:off x="0" y="2046"/>
        <a:ext cx="8534400" cy="16613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1501F7-71F9-4C7F-BE8F-213D3435B843}" type="datetimeFigureOut">
              <a:rPr lang="en-US" smtClean="0"/>
              <a:pPr/>
              <a:t>11/13/2016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0BEC22-1295-410F-BBBB-9E2158182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8520F-9FCD-4ED5-BAD4-6D416807406F}" type="datetimeFigureOut">
              <a:rPr lang="en-US" smtClean="0"/>
              <a:pPr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3DBE9-28D4-4B56-9EDA-524C41E98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8520F-9FCD-4ED5-BAD4-6D416807406F}" type="datetimeFigureOut">
              <a:rPr lang="en-US" smtClean="0"/>
              <a:pPr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3DBE9-28D4-4B56-9EDA-524C41E98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8520F-9FCD-4ED5-BAD4-6D416807406F}" type="datetimeFigureOut">
              <a:rPr lang="en-US" smtClean="0"/>
              <a:pPr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3DBE9-28D4-4B56-9EDA-524C41E98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8520F-9FCD-4ED5-BAD4-6D416807406F}" type="datetimeFigureOut">
              <a:rPr lang="en-US" smtClean="0"/>
              <a:pPr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3DBE9-28D4-4B56-9EDA-524C41E98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8520F-9FCD-4ED5-BAD4-6D416807406F}" type="datetimeFigureOut">
              <a:rPr lang="en-US" smtClean="0"/>
              <a:pPr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3DBE9-28D4-4B56-9EDA-524C41E98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8520F-9FCD-4ED5-BAD4-6D416807406F}" type="datetimeFigureOut">
              <a:rPr lang="en-US" smtClean="0"/>
              <a:pPr/>
              <a:t>11/13/2016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3DBE9-28D4-4B56-9EDA-524C41E98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8520F-9FCD-4ED5-BAD4-6D416807406F}" type="datetimeFigureOut">
              <a:rPr lang="en-US" smtClean="0"/>
              <a:pPr/>
              <a:t>11/13/2016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3DBE9-28D4-4B56-9EDA-524C41E98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8520F-9FCD-4ED5-BAD4-6D416807406F}" type="datetimeFigureOut">
              <a:rPr lang="en-US" smtClean="0"/>
              <a:pPr/>
              <a:t>11/13/2016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3DBE9-28D4-4B56-9EDA-524C41E98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8520F-9FCD-4ED5-BAD4-6D416807406F}" type="datetimeFigureOut">
              <a:rPr lang="en-US" smtClean="0"/>
              <a:pPr/>
              <a:t>11/13/2016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3DBE9-28D4-4B56-9EDA-524C41E98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8520F-9FCD-4ED5-BAD4-6D416807406F}" type="datetimeFigureOut">
              <a:rPr lang="en-US" smtClean="0"/>
              <a:pPr/>
              <a:t>11/13/2016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3DBE9-28D4-4B56-9EDA-524C41E98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8520F-9FCD-4ED5-BAD4-6D416807406F}" type="datetimeFigureOut">
              <a:rPr lang="en-US" smtClean="0"/>
              <a:pPr/>
              <a:t>11/13/2016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3DBE9-28D4-4B56-9EDA-524C41E98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8520F-9FCD-4ED5-BAD4-6D416807406F}" type="datetimeFigureOut">
              <a:rPr lang="en-US" smtClean="0"/>
              <a:pPr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3DBE9-28D4-4B56-9EDA-524C41E98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trump and hilla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362200"/>
            <a:ext cx="6019800" cy="3151728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676400" y="533400"/>
            <a:ext cx="572464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oto Sans CJK TC Black" pitchFamily="34" charset="-128"/>
                <a:ea typeface="Noto Sans CJK TC Black" pitchFamily="34" charset="-128"/>
              </a:rPr>
              <a:t>這是什麼夢？</a:t>
            </a:r>
            <a:endParaRPr lang="en-US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oto Sans CJK TC Black" pitchFamily="34" charset="-128"/>
              <a:ea typeface="Noto Sans CJK TC Black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90800" y="1752600"/>
            <a:ext cx="36952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 smtClean="0">
                <a:latin typeface="Noto Sans CJK TC Regular" pitchFamily="34" charset="-128"/>
                <a:ea typeface="Noto Sans CJK TC Regular" pitchFamily="34" charset="-128"/>
              </a:rPr>
              <a:t>但以理書</a:t>
            </a:r>
            <a:r>
              <a:rPr lang="en-US" sz="2800" b="1" dirty="0" smtClean="0">
                <a:latin typeface="Noto Sans CJK TC Regular" pitchFamily="34" charset="-128"/>
                <a:ea typeface="Noto Sans CJK TC Regular" pitchFamily="34" charset="-128"/>
              </a:rPr>
              <a:t>2:1-</a:t>
            </a:r>
            <a:r>
              <a:rPr lang="en-US" altLang="zh-TW" sz="2800" b="1" dirty="0" smtClean="0">
                <a:latin typeface="Noto Sans CJK TC Regular" pitchFamily="34" charset="-128"/>
                <a:ea typeface="Noto Sans CJK TC Regular" pitchFamily="34" charset="-128"/>
              </a:rPr>
              <a:t>3,</a:t>
            </a:r>
            <a:r>
              <a:rPr lang="zh-TW" altLang="en-US" sz="2800" b="1" dirty="0" smtClean="0">
                <a:latin typeface="Noto Sans CJK TC Regular" pitchFamily="34" charset="-128"/>
                <a:ea typeface="Noto Sans CJK TC Regular" pitchFamily="34" charset="-128"/>
              </a:rPr>
              <a:t> </a:t>
            </a:r>
            <a:r>
              <a:rPr lang="en-US" altLang="zh-TW" sz="2800" b="1" dirty="0" smtClean="0">
                <a:latin typeface="Noto Sans CJK TC Regular" pitchFamily="34" charset="-128"/>
                <a:ea typeface="Noto Sans CJK TC Regular" pitchFamily="34" charset="-128"/>
              </a:rPr>
              <a:t>17-24</a:t>
            </a:r>
            <a:endParaRPr lang="en-US" sz="2800" dirty="0">
              <a:latin typeface="Noto Sans CJK TC Regular" pitchFamily="34" charset="-128"/>
              <a:ea typeface="Noto Sans CJK TC Regular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750004"/>
            <a:ext cx="91440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oto Sans CJK TC Medium" pitchFamily="34" charset="-128"/>
                <a:ea typeface="Noto Sans CJK TC Medium" pitchFamily="34" charset="-128"/>
              </a:rPr>
              <a:t>噩夢開始？美夢成真？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oto Sans CJK TC Medium" pitchFamily="34" charset="-128"/>
              <a:ea typeface="Noto Sans CJK TC Medium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Image result for jacob's dream"/>
          <p:cNvPicPr>
            <a:picLocks noChangeAspect="1" noChangeArrowheads="1"/>
          </p:cNvPicPr>
          <p:nvPr/>
        </p:nvPicPr>
        <p:blipFill>
          <a:blip r:embed="rId2" cstate="print"/>
          <a:srcRect l="9058" r="9424"/>
          <a:stretch>
            <a:fillRect/>
          </a:stretch>
        </p:blipFill>
        <p:spPr bwMode="auto">
          <a:xfrm>
            <a:off x="152400" y="152400"/>
            <a:ext cx="4343400" cy="6571765"/>
          </a:xfrm>
          <a:prstGeom prst="rect">
            <a:avLst/>
          </a:prstGeom>
          <a:noFill/>
        </p:spPr>
      </p:pic>
      <p:pic>
        <p:nvPicPr>
          <p:cNvPr id="24582" name="Picture 6" descr="Image result for joseph father of jesus, dre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562179"/>
            <a:ext cx="4267200" cy="3190828"/>
          </a:xfrm>
          <a:prstGeom prst="rect">
            <a:avLst/>
          </a:prstGeom>
          <a:noFill/>
        </p:spPr>
      </p:pic>
      <p:pic>
        <p:nvPicPr>
          <p:cNvPr id="24584" name="Picture 8" descr="Image result for Joseph's drea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52400"/>
            <a:ext cx="4267200" cy="3207139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" y="2819400"/>
            <a:ext cx="9144000" cy="10156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TW" alt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oto Sans CJK TC Medium" pitchFamily="34" charset="-128"/>
                <a:ea typeface="Noto Sans CJK TC Medium" pitchFamily="34" charset="-128"/>
              </a:rPr>
              <a:t>夢，是被遺忘的上帝話語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oto Sans CJK TC Medium" pitchFamily="34" charset="-128"/>
              <a:ea typeface="Noto Sans CJK TC Medium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838200"/>
            <a:ext cx="7924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baseline="30000" dirty="0" smtClean="0">
                <a:latin typeface="Noto Sans CJK TC Medium" pitchFamily="34" charset="-128"/>
                <a:ea typeface="Noto Sans CJK TC Medium" pitchFamily="34" charset="-128"/>
              </a:rPr>
              <a:t>1</a:t>
            </a:r>
            <a:r>
              <a:rPr lang="zh-TW" altLang="en-US" sz="3600" b="1" dirty="0" smtClean="0">
                <a:latin typeface="Noto Sans CJK TC Medium" pitchFamily="34" charset="-128"/>
                <a:ea typeface="Noto Sans CJK TC Medium" pitchFamily="34" charset="-128"/>
              </a:rPr>
              <a:t>尼布甲尼撒在位第二年，他做了夢，心裡煩亂，不能睡覺。</a:t>
            </a:r>
            <a:r>
              <a:rPr lang="en-US" sz="3600" b="1" baseline="30000" dirty="0" smtClean="0">
                <a:latin typeface="Noto Sans CJK TC Medium" pitchFamily="34" charset="-128"/>
                <a:ea typeface="Noto Sans CJK TC Medium" pitchFamily="34" charset="-128"/>
              </a:rPr>
              <a:t>2 </a:t>
            </a:r>
            <a:r>
              <a:rPr lang="zh-TW" altLang="en-US" sz="3600" b="1" dirty="0" smtClean="0">
                <a:latin typeface="Noto Sans CJK TC Medium" pitchFamily="34" charset="-128"/>
                <a:ea typeface="Noto Sans CJK TC Medium" pitchFamily="34" charset="-128"/>
              </a:rPr>
              <a:t>王吩咐人將術士、用法術的、行邪術的和迦勒底人召來，要他們將王的夢告訴王，他們就來站在王前。</a:t>
            </a:r>
            <a:r>
              <a:rPr lang="en-US" sz="3600" b="1" baseline="30000" dirty="0" smtClean="0">
                <a:latin typeface="Noto Sans CJK TC Medium" pitchFamily="34" charset="-128"/>
                <a:ea typeface="Noto Sans CJK TC Medium" pitchFamily="34" charset="-128"/>
              </a:rPr>
              <a:t>3 </a:t>
            </a:r>
            <a:r>
              <a:rPr lang="zh-TW" altLang="en-US" sz="3600" b="1" dirty="0" smtClean="0">
                <a:latin typeface="Noto Sans CJK TC Medium" pitchFamily="34" charset="-128"/>
                <a:ea typeface="Noto Sans CJK TC Medium" pitchFamily="34" charset="-128"/>
              </a:rPr>
              <a:t>王對他們說：我做了一夢，心裡煩亂，要知道這是什麼夢。</a:t>
            </a:r>
            <a:r>
              <a:rPr lang="en-US" altLang="zh-TW" sz="3600" b="1" dirty="0" smtClean="0">
                <a:latin typeface="Noto Sans CJK TC Medium" pitchFamily="34" charset="-128"/>
                <a:ea typeface="Noto Sans CJK TC Medium" pitchFamily="34" charset="-128"/>
              </a:rPr>
              <a:t>(</a:t>
            </a:r>
            <a:r>
              <a:rPr lang="zh-TW" altLang="en-US" sz="3600" b="1" dirty="0" smtClean="0">
                <a:latin typeface="Noto Sans CJK TC Medium" pitchFamily="34" charset="-128"/>
                <a:ea typeface="Noto Sans CJK TC Medium" pitchFamily="34" charset="-128"/>
              </a:rPr>
              <a:t>但</a:t>
            </a:r>
            <a:r>
              <a:rPr lang="en-US" altLang="zh-TW" sz="3600" b="1" dirty="0" smtClean="0">
                <a:latin typeface="Noto Sans CJK TC Medium" pitchFamily="34" charset="-128"/>
                <a:ea typeface="Noto Sans CJK TC Medium" pitchFamily="34" charset="-128"/>
              </a:rPr>
              <a:t>2:1-3)</a:t>
            </a:r>
            <a:endParaRPr lang="en-US" sz="3600" dirty="0">
              <a:latin typeface="Noto Sans CJK TC Medium" pitchFamily="34" charset="-128"/>
              <a:ea typeface="Noto Sans CJK TC Medium" pitchFamily="34" charset="-128"/>
            </a:endParaRPr>
          </a:p>
        </p:txBody>
      </p:sp>
      <p:pic>
        <p:nvPicPr>
          <p:cNvPr id="25602" name="Picture 2" descr="Image result for 尼布甲尼撒的夢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4343400"/>
            <a:ext cx="2997200" cy="2247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304800" y="381000"/>
          <a:ext cx="85344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A16ABA-6C07-4941-A9C1-DDEE4AD52A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13A16ABA-6C07-4941-A9C1-DDEE4AD52A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FBA9AD-7A02-4EF8-85D3-F8E2CCD50A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58FBA9AD-7A02-4EF8-85D3-F8E2CCD50A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62F05D-4B8B-44E7-B24E-A11090A776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B962F05D-4B8B-44E7-B24E-A11090A776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94F3C8-2BFD-43DC-9D3E-002A5390A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dgm id="{7E94F3C8-2BFD-43DC-9D3E-002A5390A0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Jamestow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65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Image result for mayflow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6175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819400" y="6073914"/>
            <a:ext cx="37923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 smtClean="0"/>
              <a:t>1620</a:t>
            </a:r>
            <a:r>
              <a:rPr lang="en-US" altLang="zh-TW" sz="4000" b="1" i="1" dirty="0" smtClean="0"/>
              <a:t>,</a:t>
            </a:r>
            <a:r>
              <a:rPr lang="zh-TW" altLang="en-US" sz="4000" b="1" i="1" dirty="0" smtClean="0"/>
              <a:t> </a:t>
            </a:r>
            <a:r>
              <a:rPr lang="en-US" altLang="zh-TW" sz="4000" b="1" i="1" dirty="0" smtClean="0"/>
              <a:t>Mayflower</a:t>
            </a:r>
            <a:endParaRPr lang="en-US" sz="4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in God we tru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Image result for holy heaven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9226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81000" y="1143000"/>
            <a:ext cx="8458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 smtClean="0">
                <a:latin typeface="Noto Sans CJK TC Medium" pitchFamily="34" charset="-128"/>
                <a:ea typeface="Noto Sans CJK TC Medium" pitchFamily="34" charset="-128"/>
              </a:rPr>
              <a:t>我勸你第一要為萬人懇求、禱告、代求、祝謝，為君王和一切在位的也該如此，使我們可以敬虔端正、平安無事的度日。（提前</a:t>
            </a:r>
            <a:r>
              <a:rPr lang="en-US" altLang="en-US" sz="3600" b="1" dirty="0" smtClean="0">
                <a:latin typeface="Noto Sans CJK TC Medium" pitchFamily="34" charset="-128"/>
                <a:ea typeface="Noto Sans CJK TC Medium" pitchFamily="34" charset="-128"/>
              </a:rPr>
              <a:t>2:1-2</a:t>
            </a:r>
            <a:r>
              <a:rPr lang="zh-TW" altLang="en-US" sz="3600" b="1" dirty="0" smtClean="0">
                <a:latin typeface="Noto Sans CJK TC Medium" pitchFamily="34" charset="-128"/>
                <a:ea typeface="Noto Sans CJK TC Medium" pitchFamily="34" charset="-128"/>
              </a:rPr>
              <a:t>）</a:t>
            </a:r>
            <a:endParaRPr lang="en-US" altLang="en-US" sz="3600" b="1" dirty="0" smtClean="0">
              <a:latin typeface="Noto Sans CJK TC Medium" pitchFamily="34" charset="-128"/>
              <a:ea typeface="Noto Sans CJK TC Medium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4114800"/>
            <a:ext cx="7239000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3600" b="1" dirty="0" smtClean="0">
                <a:solidFill>
                  <a:schemeClr val="accent6">
                    <a:lumMod val="50000"/>
                  </a:schemeClr>
                </a:solidFill>
                <a:latin typeface="Noto Sans CJK TC Regular" pitchFamily="34" charset="-128"/>
                <a:ea typeface="Noto Sans CJK TC Regular" pitchFamily="34" charset="-128"/>
              </a:rPr>
              <a:t>這是最好的時代，也是最壞的時</a:t>
            </a:r>
            <a:r>
              <a:rPr lang="zh-TW" altLang="en-US" sz="3600" b="1" dirty="0" smtClean="0">
                <a:solidFill>
                  <a:schemeClr val="accent6">
                    <a:lumMod val="50000"/>
                  </a:schemeClr>
                </a:solidFill>
                <a:latin typeface="Noto Sans CJK TC Regular" pitchFamily="34" charset="-128"/>
                <a:ea typeface="Noto Sans CJK TC Regular" pitchFamily="34" charset="-128"/>
              </a:rPr>
              <a:t>代這</a:t>
            </a:r>
            <a:r>
              <a:rPr lang="zh-TW" altLang="en-US" sz="3600" b="1" dirty="0" smtClean="0">
                <a:solidFill>
                  <a:schemeClr val="accent6">
                    <a:lumMod val="50000"/>
                  </a:schemeClr>
                </a:solidFill>
                <a:latin typeface="Noto Sans CJK TC Regular" pitchFamily="34" charset="-128"/>
                <a:ea typeface="Noto Sans CJK TC Regular" pitchFamily="34" charset="-128"/>
              </a:rPr>
              <a:t>是智慧的時代，也是愚蠢的時</a:t>
            </a:r>
            <a:r>
              <a:rPr lang="zh-TW" altLang="en-US" sz="3600" b="1" dirty="0" smtClean="0">
                <a:solidFill>
                  <a:schemeClr val="accent6">
                    <a:lumMod val="50000"/>
                  </a:schemeClr>
                </a:solidFill>
                <a:latin typeface="Noto Sans CJK TC Regular" pitchFamily="34" charset="-128"/>
                <a:ea typeface="Noto Sans CJK TC Regular" pitchFamily="34" charset="-128"/>
              </a:rPr>
              <a:t>代這</a:t>
            </a:r>
            <a:r>
              <a:rPr lang="zh-TW" altLang="en-US" sz="3600" b="1" dirty="0" smtClean="0">
                <a:solidFill>
                  <a:schemeClr val="accent6">
                    <a:lumMod val="50000"/>
                  </a:schemeClr>
                </a:solidFill>
                <a:latin typeface="Noto Sans CJK TC Regular" pitchFamily="34" charset="-128"/>
                <a:ea typeface="Noto Sans CJK TC Regular" pitchFamily="34" charset="-128"/>
              </a:rPr>
              <a:t>是信仰的時代，也是疑慮的時</a:t>
            </a:r>
            <a:r>
              <a:rPr lang="zh-TW" altLang="en-US" sz="3600" b="1" dirty="0" smtClean="0">
                <a:solidFill>
                  <a:schemeClr val="accent6">
                    <a:lumMod val="50000"/>
                  </a:schemeClr>
                </a:solidFill>
                <a:latin typeface="Noto Sans CJK TC Regular" pitchFamily="34" charset="-128"/>
                <a:ea typeface="Noto Sans CJK TC Regular" pitchFamily="34" charset="-128"/>
              </a:rPr>
              <a:t>代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Noto Sans CJK TC Regular" pitchFamily="34" charset="-128"/>
              <a:ea typeface="Noto Sans CJK TC Regular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incoln-theme1212"/>
          <p:cNvPicPr>
            <a:picLocks noChangeAspect="1" noChangeArrowheads="1"/>
          </p:cNvPicPr>
          <p:nvPr/>
        </p:nvPicPr>
        <p:blipFill>
          <a:blip r:embed="rId2" cstate="print"/>
          <a:srcRect l="5833"/>
          <a:stretch>
            <a:fillRect/>
          </a:stretch>
        </p:blipFill>
        <p:spPr bwMode="auto">
          <a:xfrm>
            <a:off x="609600" y="304800"/>
            <a:ext cx="7903420" cy="4876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457200" y="5410200"/>
            <a:ext cx="838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 smtClean="0">
                <a:latin typeface="Noto Sans CJK TC Medium" pitchFamily="34" charset="-128"/>
                <a:ea typeface="Noto Sans CJK TC Medium" pitchFamily="34" charset="-128"/>
              </a:rPr>
              <a:t>敬畏耶和華心存謙卑，就得富有、尊榮、生命為賞賜。（箴言</a:t>
            </a:r>
            <a:r>
              <a:rPr lang="en-US" altLang="en-US" sz="3200" b="1" dirty="0" smtClean="0">
                <a:latin typeface="Noto Sans CJK TC Medium" pitchFamily="34" charset="-128"/>
                <a:ea typeface="Noto Sans CJK TC Medium" pitchFamily="34" charset="-128"/>
              </a:rPr>
              <a:t>22:4</a:t>
            </a:r>
            <a:r>
              <a:rPr lang="zh-TW" altLang="en-US" sz="3200" b="1" dirty="0" smtClean="0">
                <a:latin typeface="Noto Sans CJK TC Medium" pitchFamily="34" charset="-128"/>
                <a:ea typeface="Noto Sans CJK TC Medium" pitchFamily="34" charset="-128"/>
              </a:rPr>
              <a:t>）</a:t>
            </a:r>
            <a:endParaRPr lang="en-US" altLang="en-US" sz="3200" b="1" dirty="0" smtClean="0">
              <a:latin typeface="Noto Sans CJK TC Medium" pitchFamily="34" charset="-128"/>
              <a:ea typeface="Noto Sans CJK TC Medium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2090</TotalTime>
  <Words>229</Words>
  <Application>Microsoft Office PowerPoint</Application>
  <PresentationFormat>On-screen Show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Chou</dc:creator>
  <cp:lastModifiedBy>Chou</cp:lastModifiedBy>
  <cp:revision>19</cp:revision>
  <dcterms:created xsi:type="dcterms:W3CDTF">2016-11-04T02:28:26Z</dcterms:created>
  <dcterms:modified xsi:type="dcterms:W3CDTF">2016-11-13T09:45:31Z</dcterms:modified>
</cp:coreProperties>
</file>