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47AF6-9EBE-4414-81F7-BD929AF2291A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B4B20-1D5C-4E4B-A889-7871AECC0F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1800" y="1752600"/>
            <a:ext cx="582723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</a:rPr>
              <a:t>小男孩耶穌</a:t>
            </a:r>
            <a:endParaRPr lang="en-US" sz="8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</a:endParaRPr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 cstate="print"/>
          <a:srcRect l="32530" t="19567" r="44578" b="2980"/>
          <a:stretch>
            <a:fillRect/>
          </a:stretch>
        </p:blipFill>
        <p:spPr bwMode="auto">
          <a:xfrm>
            <a:off x="0" y="0"/>
            <a:ext cx="27432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124200" y="3352800"/>
            <a:ext cx="2929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latin typeface="Noto Sans CJK TC Bold" pitchFamily="34" charset="-128"/>
                <a:ea typeface="Noto Sans CJK TC Bold" pitchFamily="34" charset="-128"/>
              </a:rPr>
              <a:t>路加福音</a:t>
            </a:r>
            <a:r>
              <a:rPr lang="en-US" sz="2800" b="1" dirty="0">
                <a:latin typeface="Noto Sans CJK TC Bold" pitchFamily="34" charset="-128"/>
                <a:ea typeface="Noto Sans CJK TC Bold" pitchFamily="34" charset="-128"/>
              </a:rPr>
              <a:t>2:41-52</a:t>
            </a:r>
            <a:endParaRPr lang="en-US" sz="2800" dirty="0"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以馬忤斯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581401"/>
            <a:ext cx="4419600" cy="31202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112607"/>
            <a:ext cx="4419600" cy="3265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-88106" y="304800"/>
            <a:ext cx="34676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路加</a:t>
            </a:r>
            <a:r>
              <a:rPr lang="en-US" altLang="zh-TW" sz="3200" dirty="0" smtClean="0">
                <a:latin typeface="Noto Sans CJK TC Regular" pitchFamily="34" charset="-128"/>
                <a:ea typeface="Noto Sans CJK TC Regular" pitchFamily="34" charset="-128"/>
              </a:rPr>
              <a:t>2</a:t>
            </a:r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章</a:t>
            </a:r>
            <a:endParaRPr lang="en-US" altLang="zh-TW" sz="3200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pPr algn="r"/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小男孩耶</a:t>
            </a:r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穌在聖殿</a:t>
            </a:r>
            <a:endParaRPr lang="en-US" sz="32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5562600"/>
            <a:ext cx="30572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路加</a:t>
            </a:r>
            <a:r>
              <a:rPr lang="en-US" altLang="zh-TW" sz="3200" dirty="0">
                <a:latin typeface="Noto Sans CJK TC Regular" pitchFamily="34" charset="-128"/>
                <a:ea typeface="Noto Sans CJK TC Regular" pitchFamily="34" charset="-128"/>
              </a:rPr>
              <a:t>24</a:t>
            </a:r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章</a:t>
            </a:r>
            <a:endParaRPr lang="en-US" altLang="zh-TW" sz="3200" dirty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在以馬忤斯路上</a:t>
            </a:r>
            <a:endParaRPr lang="en-US" altLang="zh-TW" sz="32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457200"/>
            <a:ext cx="7848600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>
                <a:latin typeface="Noto Sans CJK TC Regular" pitchFamily="34" charset="-128"/>
                <a:ea typeface="Noto Sans CJK TC Regular" pitchFamily="34" charset="-128"/>
              </a:rPr>
              <a:t>耶穌對他的父母</a:t>
            </a:r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說：</a:t>
            </a:r>
            <a:endParaRPr lang="en-US" altLang="zh-TW" sz="3600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為什麼找我呢？豈不知我</a:t>
            </a:r>
            <a:r>
              <a:rPr lang="zh-TW" altLang="en-US" sz="3600" b="1" dirty="0">
                <a:solidFill>
                  <a:srgbClr val="FF0000"/>
                </a:solidFill>
                <a:latin typeface="Noto Sans CJK TC Regular" pitchFamily="34" charset="-128"/>
                <a:ea typeface="Noto Sans CJK TC Regular" pitchFamily="34" charset="-128"/>
              </a:rPr>
              <a:t>應當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以我父的事為念嗎？」（路加</a:t>
            </a:r>
            <a:r>
              <a:rPr lang="en-US" sz="3600" b="1" dirty="0">
                <a:latin typeface="Noto Sans CJK TC Regular" pitchFamily="34" charset="-128"/>
                <a:ea typeface="Noto Sans CJK TC Regular" pitchFamily="34" charset="-128"/>
              </a:rPr>
              <a:t>2:49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）</a:t>
            </a:r>
            <a:endParaRPr lang="en-US" sz="36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590800"/>
            <a:ext cx="7848600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3600" dirty="0">
                <a:latin typeface="Noto Sans CJK TC Regular" pitchFamily="34" charset="-128"/>
                <a:ea typeface="Noto Sans CJK TC Regular" pitchFamily="34" charset="-128"/>
              </a:rPr>
              <a:t>耶穌對兩個門徒</a:t>
            </a:r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說：</a:t>
            </a:r>
            <a:endParaRPr lang="en-US" altLang="zh-TW" sz="3600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無知的人哪，先知所說的一切話，你們的心信得太遲鈍了！基督這樣受害，又進入他的榮耀，豈不是</a:t>
            </a:r>
            <a:r>
              <a:rPr lang="zh-TW" altLang="en-US" sz="3600" b="1" dirty="0">
                <a:solidFill>
                  <a:srgbClr val="FF0000"/>
                </a:solidFill>
                <a:latin typeface="Noto Sans CJK TC Regular" pitchFamily="34" charset="-128"/>
                <a:ea typeface="Noto Sans CJK TC Regular" pitchFamily="34" charset="-128"/>
              </a:rPr>
              <a:t>應當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的嗎？</a:t>
            </a:r>
            <a:r>
              <a:rPr lang="en-US" sz="3600" b="1" dirty="0">
                <a:latin typeface="Noto Sans CJK TC Regular" pitchFamily="34" charset="-128"/>
                <a:ea typeface="Noto Sans CJK TC Regular" pitchFamily="34" charset="-128"/>
              </a:rPr>
              <a:t> 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於是從摩西和眾先知起，凡經上所指著自己的話，都給他們講解明白了。」（路加</a:t>
            </a:r>
            <a:r>
              <a:rPr lang="en-US" sz="3600" b="1" dirty="0">
                <a:latin typeface="Noto Sans CJK TC Regular" pitchFamily="34" charset="-128"/>
                <a:ea typeface="Noto Sans CJK TC Regular" pitchFamily="34" charset="-128"/>
              </a:rPr>
              <a:t>24:25-27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）</a:t>
            </a:r>
            <a:endParaRPr lang="en-US" sz="36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mage result for 以馬忤斯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09600" y="685800"/>
            <a:ext cx="767069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耶穌出生（</a:t>
            </a:r>
            <a:r>
              <a:rPr kumimoji="0" lang="en-US" altLang="zh-TW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0-1</a:t>
            </a: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歲）</a:t>
            </a:r>
            <a:endParaRPr kumimoji="0" lang="en-US" altLang="zh-TW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耶穌學習</a:t>
            </a: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（</a:t>
            </a:r>
            <a:r>
              <a:rPr kumimoji="0" lang="en-US" altLang="zh-TW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1-30</a:t>
            </a: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歲）</a:t>
            </a:r>
            <a:endParaRPr kumimoji="0" lang="en-US" altLang="zh-TW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耶穌服事</a:t>
            </a: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（</a:t>
            </a:r>
            <a:r>
              <a:rPr lang="en-US" altLang="zh-TW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30</a:t>
            </a:r>
            <a:r>
              <a:rPr kumimoji="0" lang="en-US" altLang="zh-TW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-33</a:t>
            </a:r>
            <a:r>
              <a:rPr kumimoji="0" lang="zh-TW" altLang="en-US" sz="6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Bold" pitchFamily="34" charset="-128"/>
                <a:ea typeface="Noto Sans CJK TC Bold" pitchFamily="34" charset="-128"/>
                <a:cs typeface="Times New Roman" pitchFamily="18" charset="0"/>
              </a:rPr>
              <a:t>歲）</a:t>
            </a:r>
            <a:endParaRPr kumimoji="0" lang="zh-TW" altLang="en-US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Bold" pitchFamily="34" charset="-128"/>
              <a:ea typeface="Noto Sans CJK TC Bold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馬丁路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685800"/>
            <a:ext cx="2943225" cy="3067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6172200" y="2590800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馬丁路德</a:t>
            </a:r>
            <a:endParaRPr lang="en-US" sz="32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4267200"/>
            <a:ext cx="731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>
                <a:latin typeface="Noto Sans CJK TC Bold" pitchFamily="34" charset="-128"/>
                <a:ea typeface="Noto Sans CJK TC Bold" pitchFamily="34" charset="-128"/>
              </a:rPr>
              <a:t>這是我的立場，我無法改變，上帝幫助我！</a:t>
            </a:r>
            <a:endParaRPr lang="en-US" sz="4800" dirty="0"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 result for 耶穌在聖殿學習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5999"/>
            <a:ext cx="9144000" cy="4572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62000" y="457200"/>
            <a:ext cx="7848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>
                <a:latin typeface="Noto Sans CJK TC Bold" pitchFamily="34" charset="-128"/>
                <a:ea typeface="Noto Sans CJK TC Bold" pitchFamily="34" charset="-128"/>
              </a:rPr>
              <a:t>智慧和身量，並神和人喜愛他的心，都一齊增長。</a:t>
            </a:r>
            <a:endParaRPr lang="en-US" sz="4400" dirty="0">
              <a:latin typeface="Noto Sans CJK TC Bold" pitchFamily="34" charset="-128"/>
              <a:ea typeface="Noto Sans CJK TC Bold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197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3</cp:revision>
  <dcterms:created xsi:type="dcterms:W3CDTF">2016-11-27T07:13:05Z</dcterms:created>
  <dcterms:modified xsi:type="dcterms:W3CDTF">2016-11-27T07:42:51Z</dcterms:modified>
</cp:coreProperties>
</file>