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C6CB-86A7-43B4-9481-B3E40873D7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D84C-6FE3-480B-A846-D214104B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ristmas g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648200" cy="46482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4600" y="4419600"/>
            <a:ext cx="4288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聖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誕</a:t>
            </a:r>
            <a:r>
              <a:rPr lang="zh-TW" altLang="en-US" sz="8000" dirty="0" smtClean="0">
                <a:solidFill>
                  <a:srgbClr val="00B05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禮</a:t>
            </a:r>
            <a:r>
              <a:rPr lang="zh-TW" altLang="en-US" sz="8000" dirty="0" smtClean="0">
                <a:solidFill>
                  <a:srgbClr val="FF000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物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5715000"/>
            <a:ext cx="257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Noto Sans CJK TC Regular" pitchFamily="34" charset="-128"/>
                <a:ea typeface="Noto Sans CJK TC Regular" pitchFamily="34" charset="-128"/>
              </a:rPr>
              <a:t>羅馬書</a:t>
            </a:r>
            <a:r>
              <a:rPr lang="en-US" sz="2800" b="1" dirty="0" smtClean="0">
                <a:latin typeface="Noto Sans CJK TC Regular" pitchFamily="34" charset="-128"/>
                <a:ea typeface="Noto Sans CJK TC Regular" pitchFamily="34" charset="-128"/>
              </a:rPr>
              <a:t>15:4-13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276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但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願使人有盼望的神，因信將諸般的喜樂、平安充滿你們的心，使你們藉著聖靈的能力大有盼望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！（羅馬書</a:t>
            </a:r>
            <a:r>
              <a:rPr lang="en-US" altLang="zh-TW" sz="3200" b="1" dirty="0" smtClean="0">
                <a:latin typeface="Noto Sans CJK TC Regular" pitchFamily="34" charset="-128"/>
                <a:ea typeface="Noto Sans CJK TC Regular" pitchFamily="34" charset="-128"/>
              </a:rPr>
              <a:t>5:13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6" name="Picture 5" descr="https://upload.wikimedia.org/wikipedia/commons/6/62/Nativity_tree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038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21450" y="5181600"/>
            <a:ext cx="6955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救恩</a:t>
            </a:r>
            <a:r>
              <a:rPr lang="zh-TW" altLang="en-US" sz="6600" dirty="0" smtClean="0">
                <a:latin typeface="Noto Sans CJK TC Bold" pitchFamily="34" charset="-128"/>
                <a:ea typeface="Noto Sans CJK TC Bold" pitchFamily="34" charset="-128"/>
              </a:rPr>
              <a:t>、</a:t>
            </a:r>
            <a:r>
              <a:rPr lang="zh-TW" altLang="en-US" sz="6600" dirty="0" smtClean="0">
                <a:solidFill>
                  <a:srgbClr val="0070C0"/>
                </a:solidFill>
                <a:latin typeface="Noto Sans CJK TC Bold" pitchFamily="34" charset="-128"/>
                <a:ea typeface="Noto Sans CJK TC Bold" pitchFamily="34" charset="-128"/>
              </a:rPr>
              <a:t>盼望</a:t>
            </a:r>
            <a:r>
              <a:rPr lang="zh-TW" altLang="en-US" sz="6600" dirty="0" smtClean="0">
                <a:latin typeface="Noto Sans CJK TC Bold" pitchFamily="34" charset="-128"/>
                <a:ea typeface="Noto Sans CJK TC Bold" pitchFamily="34" charset="-128"/>
              </a:rPr>
              <a:t>、</a:t>
            </a:r>
            <a:r>
              <a:rPr lang="zh-TW" altLang="en-US" sz="6600" dirty="0" smtClean="0">
                <a:solidFill>
                  <a:schemeClr val="accent3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和諧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mon Piagu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4800600"/>
            <a:ext cx="297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Ramon </a:t>
            </a:r>
            <a:r>
              <a:rPr lang="en-US" sz="3200" b="1" i="1" dirty="0" err="1"/>
              <a:t>Piaguaje</a:t>
            </a:r>
            <a:endParaRPr lang="en-US" sz="3200" b="1" i="1" dirty="0"/>
          </a:p>
        </p:txBody>
      </p:sp>
      <p:pic>
        <p:nvPicPr>
          <p:cNvPr id="1028" name="Picture 4" descr="Image result for Orville and Mary Joh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5175848" cy="3429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4800600"/>
            <a:ext cx="4527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/>
              <a:t>Orville and Mary </a:t>
            </a:r>
            <a:r>
              <a:rPr lang="en-US" sz="3200" b="1" i="1" dirty="0" smtClean="0"/>
              <a:t>Johnson</a:t>
            </a:r>
          </a:p>
          <a:p>
            <a:pPr algn="ctr"/>
            <a:r>
              <a:rPr lang="zh-TW" altLang="en-US" sz="2400" b="1" dirty="0" smtClean="0">
                <a:latin typeface="Noto Sans CJK TC Regular" pitchFamily="34" charset="-128"/>
                <a:ea typeface="Noto Sans CJK TC Regular" pitchFamily="34" charset="-128"/>
              </a:rPr>
              <a:t>威克理</a:t>
            </a:r>
            <a:r>
              <a:rPr lang="zh-TW" altLang="en-US" sz="2400" b="1" dirty="0" smtClean="0">
                <a:latin typeface="Noto Sans CJK TC Regular" pitchFamily="34" charset="-128"/>
                <a:ea typeface="Noto Sans CJK TC Regular" pitchFamily="34" charset="-128"/>
              </a:rPr>
              <a:t>夫聖經翻譯會  宣教師</a:t>
            </a:r>
            <a:endParaRPr lang="en-US" sz="2400" b="1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abab.com/no05/images/piaguaje_b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228600"/>
            <a:ext cx="4781909" cy="6336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http://www.babab.com/no05/images/piaguaje_pintando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1981200" cy="252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228600"/>
            <a:ext cx="3886200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i="1" dirty="0" smtClean="0"/>
              <a:t>I </a:t>
            </a:r>
            <a:r>
              <a:rPr lang="en-US" sz="2600" b="1" i="1" dirty="0"/>
              <a:t>can’t take pride of the gift that I have as an artist, for it is God that has given me this talent, and I want to use it for His glory. </a:t>
            </a:r>
            <a:endParaRPr lang="en-US" sz="2600" b="1" i="1" dirty="0" smtClean="0"/>
          </a:p>
          <a:p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我</a:t>
            </a:r>
            <a:r>
              <a:rPr lang="zh-TW" altLang="en-US" sz="2600" dirty="0">
                <a:latin typeface="Noto Sans CJK TC Regular" pitchFamily="34" charset="-128"/>
                <a:ea typeface="Noto Sans CJK TC Regular" pitchFamily="34" charset="-128"/>
              </a:rPr>
              <a:t>不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能因為得到一</a:t>
            </a:r>
            <a:r>
              <a:rPr lang="zh-TW" altLang="en-US" sz="2600" dirty="0">
                <a:latin typeface="Noto Sans CJK TC Regular" pitchFamily="34" charset="-128"/>
                <a:ea typeface="Noto Sans CJK TC Regular" pitchFamily="34" charset="-128"/>
              </a:rPr>
              <a:t>個藝術家的禮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物而自誇，</a:t>
            </a:r>
            <a:r>
              <a:rPr lang="zh-TW" altLang="en-US" sz="2600" dirty="0">
                <a:latin typeface="Noto Sans CJK TC Regular" pitchFamily="34" charset="-128"/>
                <a:ea typeface="Noto Sans CJK TC Regular" pitchFamily="34" charset="-128"/>
              </a:rPr>
              <a:t>因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為是上</a:t>
            </a:r>
            <a:r>
              <a:rPr lang="zh-TW" altLang="en-US" sz="2600" dirty="0">
                <a:latin typeface="Noto Sans CJK TC Regular" pitchFamily="34" charset="-128"/>
                <a:ea typeface="Noto Sans CJK TC Regular" pitchFamily="34" charset="-128"/>
              </a:rPr>
              <a:t>帝賞賜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我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才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華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r>
              <a:rPr lang="zh-TW" altLang="en-US" sz="2600" dirty="0">
                <a:latin typeface="Noto Sans CJK TC Regular" pitchFamily="34" charset="-128"/>
                <a:ea typeface="Noto Sans CJK TC Regular" pitchFamily="34" charset="-128"/>
              </a:rPr>
              <a:t>我要用它來榮耀上帝</a:t>
            </a:r>
            <a:r>
              <a:rPr lang="zh-TW" altLang="en-US" sz="2600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sz="26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724400"/>
            <a:ext cx="252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Alcides</a:t>
            </a:r>
            <a:r>
              <a:rPr lang="en-US" sz="2800" b="1" i="1" dirty="0" smtClean="0">
                <a:solidFill>
                  <a:schemeClr val="bg1"/>
                </a:solidFill>
              </a:rPr>
              <a:t> Moreno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457199"/>
            <a:ext cx="5353050" cy="599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mage result for Alcides Mor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237617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55073"/>
            <a:ext cx="9144000" cy="39029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609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但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願使人有盼望的神，因信將諸般的喜樂、平安充滿你們的心，使你們藉著聖靈的能力大有盼望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！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（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羅馬書</a:t>
            </a:r>
            <a:r>
              <a:rPr 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15:13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6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Gardner C. Taylo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299137" cy="541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5867400"/>
            <a:ext cx="4649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Rev. Gardner Calvin Taylor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聖尼古拉教堂"/>
          <p:cNvPicPr>
            <a:picLocks noChangeAspect="1" noChangeArrowheads="1"/>
          </p:cNvPicPr>
          <p:nvPr/>
        </p:nvPicPr>
        <p:blipFill>
          <a:blip r:embed="rId2" cstate="print"/>
          <a:srcRect t="3077" b="7692"/>
          <a:stretch>
            <a:fillRect/>
          </a:stretch>
        </p:blipFill>
        <p:spPr bwMode="auto">
          <a:xfrm>
            <a:off x="609600" y="152401"/>
            <a:ext cx="5486400" cy="366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324600" y="304800"/>
            <a:ext cx="20313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Noto Sans CJK TC Regular" pitchFamily="34" charset="-128"/>
                <a:ea typeface="Noto Sans CJK TC Regular" pitchFamily="34" charset="-128"/>
              </a:rPr>
              <a:t>聖尼古拉教堂</a:t>
            </a:r>
            <a:endParaRPr lang="en-US" sz="24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20484" name="Picture 4" descr="http://www.berliner-zeitung.de/image/1496888/2x1/940/470/ee88b29048644034fe3d7bfc06fd3e29/Cw/3jf31148-jpg.jpg"/>
          <p:cNvPicPr>
            <a:picLocks noChangeAspect="1" noChangeArrowheads="1"/>
          </p:cNvPicPr>
          <p:nvPr/>
        </p:nvPicPr>
        <p:blipFill>
          <a:blip r:embed="rId3" cstate="print"/>
          <a:srcRect t="3404" r="70212" b="9787"/>
          <a:stretch>
            <a:fillRect/>
          </a:stretch>
        </p:blipFill>
        <p:spPr bwMode="auto">
          <a:xfrm>
            <a:off x="6553200" y="1295400"/>
            <a:ext cx="1724212" cy="251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7200" y="4038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在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黑暗中行走的百姓看見了大光，住在死蔭之地的人有光照耀他們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。（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以賽亞書</a:t>
            </a:r>
            <a:r>
              <a:rPr 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9:2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2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82296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從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前所寫的聖經都是為教訓我們寫的，叫我們因聖經所生的忍耐和安慰，可以得著盼望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。</a:t>
            </a:r>
            <a:r>
              <a:rPr lang="en-US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羅馬書</a:t>
            </a:r>
            <a:r>
              <a:rPr lang="en-US" altLang="en-US" sz="32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15:4)</a:t>
            </a:r>
            <a:endParaRPr lang="en-US" altLang="en-US" sz="3200" b="1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009" y="609600"/>
            <a:ext cx="3248591" cy="2438400"/>
          </a:xfrm>
          <a:prstGeom prst="rect">
            <a:avLst/>
          </a:prstGeom>
          <a:noFill/>
        </p:spPr>
      </p:pic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4953000" cy="2448984"/>
          </a:xfrm>
          <a:prstGeom prst="rect">
            <a:avLst/>
          </a:prstGeom>
          <a:noFill/>
        </p:spPr>
      </p:pic>
      <p:pic>
        <p:nvPicPr>
          <p:cNvPr id="21510" name="Picture 6" descr="Image result for Rub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"/>
            <a:ext cx="3124200" cy="24603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0189" y="25247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玻璃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60960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金屬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25146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橡皮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305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Chou</cp:lastModifiedBy>
  <cp:revision>2</cp:revision>
  <dcterms:created xsi:type="dcterms:W3CDTF">2016-12-04T00:42:32Z</dcterms:created>
  <dcterms:modified xsi:type="dcterms:W3CDTF">2016-12-04T07:40:42Z</dcterms:modified>
</cp:coreProperties>
</file>