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9E45-D321-4316-A793-62D0852C8296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65C91-1ADD-4523-97ED-C71AE4952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D4E9-9DA7-4CB4-97B6-511ED37961CE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585F-AA0C-4BE8-BCEC-647C6C1D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07501"/>
            <a:ext cx="6553200" cy="4290162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762000"/>
            <a:ext cx="53142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看啊！天使</a:t>
            </a:r>
            <a:endParaRPr kumimoji="0" lang="zh-TW" altLang="en-US" sz="8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209800"/>
            <a:ext cx="25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路加福音</a:t>
            </a:r>
            <a:r>
              <a:rPr lang="en-US" sz="2800" b="1" dirty="0"/>
              <a:t>2:8-20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波昂墓園中的天使雕像。"/>
          <p:cNvPicPr>
            <a:picLocks noChangeAspect="1" noChangeArrowheads="1"/>
          </p:cNvPicPr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2743200" y="457200"/>
            <a:ext cx="3657600" cy="422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09600" y="48006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人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算什麼，你竟顧念他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？你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叫他比天使微小一點，並賜他榮耀尊貴為冠冕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。 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(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詩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8:4-5</a:t>
            </a:r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)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077890"/>
            <a:ext cx="274947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上帝的眾子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172354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基路伯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172354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dk1"/>
                </a:solidFill>
                <a:latin typeface="Noto Sans CJK TC Bold" pitchFamily="34" charset="-128"/>
                <a:ea typeface="Noto Sans CJK TC Bold" pitchFamily="34" charset="-128"/>
              </a:rPr>
              <a:t>撒拉弗</a:t>
            </a:r>
            <a:endParaRPr lang="en-US" altLang="en-US" sz="4000" dirty="0" smtClean="0">
              <a:solidFill>
                <a:schemeClr val="dk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6490" y="1066800"/>
            <a:ext cx="22365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天國詩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班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6490" y="2133600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天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軍天兵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6490" y="3200400"/>
            <a:ext cx="22365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上帝使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者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shepherd and an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57200" y="762000"/>
            <a:ext cx="4876800" cy="535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在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伯利恆之野地裡有牧羊的人，夜間按著更次看守羊群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。有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主的使者站在他們旁邊，主的榮光四面照著他們，牧羊的人就甚懼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怕，那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天使對他們說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：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  <a:p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    不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要懼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怕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！</a:t>
            </a: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  <a:p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         （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路加福音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2:8-10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principlesforlifeministries.files.wordpress.com/2014/02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John Pa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mage result for shepherd and angel"/>
          <p:cNvPicPr>
            <a:picLocks noChangeAspect="1" noChangeArrowheads="1"/>
          </p:cNvPicPr>
          <p:nvPr/>
        </p:nvPicPr>
        <p:blipFill>
          <a:blip r:embed="rId2" cstate="print"/>
          <a:srcRect l="7797" r="10000"/>
          <a:stretch>
            <a:fillRect/>
          </a:stretch>
        </p:blipFill>
        <p:spPr bwMode="auto">
          <a:xfrm>
            <a:off x="0" y="0"/>
            <a:ext cx="9144000" cy="68595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320457"/>
            <a:ext cx="6781800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Noto Sans CJK TC Light" pitchFamily="34" charset="-128"/>
                <a:ea typeface="Noto Sans CJK TC Light" pitchFamily="34" charset="-128"/>
              </a:rPr>
              <a:t>「</a:t>
            </a:r>
            <a:r>
              <a:rPr lang="en-US" sz="2800" b="1" baseline="30000" dirty="0" smtClean="0">
                <a:latin typeface="Noto Sans CJK TC Light" pitchFamily="34" charset="-128"/>
                <a:ea typeface="Noto Sans CJK TC Light" pitchFamily="34" charset="-128"/>
              </a:rPr>
              <a:t>10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我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報給你們大喜的信息，是關乎萬民的。</a:t>
            </a:r>
            <a:r>
              <a:rPr lang="en-US" sz="2800" b="1" baseline="30000" dirty="0" smtClean="0">
                <a:latin typeface="Noto Sans CJK TC Light" pitchFamily="34" charset="-128"/>
                <a:ea typeface="Noto Sans CJK TC Light" pitchFamily="34" charset="-128"/>
              </a:rPr>
              <a:t>11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因今天在大衛的城裡，為你們生了救主，就是主基督。</a:t>
            </a:r>
            <a:r>
              <a:rPr lang="en-US" sz="2800" b="1" baseline="30000" dirty="0" smtClean="0">
                <a:latin typeface="Noto Sans CJK TC Light" pitchFamily="34" charset="-128"/>
                <a:ea typeface="Noto Sans CJK TC Light" pitchFamily="34" charset="-128"/>
              </a:rPr>
              <a:t>12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你們要看見一個嬰孩，包著布，臥在馬槽裡，那就是記號了。</a:t>
            </a:r>
            <a:r>
              <a:rPr lang="en-US" sz="2800" b="1" baseline="30000" dirty="0" smtClean="0">
                <a:latin typeface="Noto Sans CJK TC Light" pitchFamily="34" charset="-128"/>
                <a:ea typeface="Noto Sans CJK TC Light" pitchFamily="34" charset="-128"/>
              </a:rPr>
              <a:t>13 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忽然有一大隊天兵，同那天使讚美神說：</a:t>
            </a:r>
            <a:r>
              <a:rPr lang="en-US" sz="2800" b="1" baseline="30000" dirty="0" smtClean="0">
                <a:latin typeface="Noto Sans CJK TC Light" pitchFamily="34" charset="-128"/>
                <a:ea typeface="Noto Sans CJK TC Light" pitchFamily="34" charset="-128"/>
              </a:rPr>
              <a:t>14 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在至高之處榮耀歸於神！在地上平安歸於他所喜悅的人！」（路加</a:t>
            </a:r>
            <a:r>
              <a:rPr lang="en-US" sz="2800" b="1" dirty="0" smtClean="0">
                <a:latin typeface="Noto Sans CJK TC Light" pitchFamily="34" charset="-128"/>
                <a:ea typeface="Noto Sans CJK TC Light" pitchFamily="34" charset="-128"/>
              </a:rPr>
              <a:t>2:10-14</a:t>
            </a:r>
            <a:r>
              <a:rPr lang="zh-TW" altLang="en-US" sz="2800" b="1" dirty="0" smtClean="0"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sz="2800" dirty="0"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atue-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5715000"/>
          </a:xfrm>
          <a:prstGeom prst="rect">
            <a:avLst/>
          </a:prstGeom>
          <a:noFill/>
        </p:spPr>
      </p:pic>
      <p:pic>
        <p:nvPicPr>
          <p:cNvPr id="20484" name="Picture 4" descr="https://media1.britannica.com/eb-media/43/1043-004-ABAF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215" y="0"/>
            <a:ext cx="5343785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8674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該撒亞古士督</a:t>
            </a:r>
            <a:endParaRPr lang="en-US" sz="36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4495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亞古士督是「救主」，</a:t>
            </a:r>
            <a:endParaRPr lang="en-US" sz="3600" dirty="0" smtClean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帶給百姓「平安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」，</a:t>
            </a:r>
            <a:endParaRPr lang="en-US" altLang="zh-TW" sz="3600" dirty="0" smtClean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是歡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喜的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「消息」</a:t>
            </a:r>
            <a:r>
              <a:rPr lang="en-US" altLang="zh-TW" sz="36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ugustus al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93087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53709" y="579120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Bold" pitchFamily="34" charset="-128"/>
                <a:ea typeface="Noto Sans CJK TC Bold" pitchFamily="34" charset="-128"/>
              </a:rPr>
              <a:t>亞古士</a:t>
            </a:r>
            <a:r>
              <a:rPr lang="zh-TW" altLang="en-US" sz="4800" dirty="0" smtClean="0">
                <a:latin typeface="Noto Sans CJK TC Bold" pitchFamily="34" charset="-128"/>
                <a:ea typeface="Noto Sans CJK TC Bold" pitchFamily="34" charset="-128"/>
              </a:rPr>
              <a:t>督</a:t>
            </a:r>
            <a:r>
              <a:rPr lang="zh-TW" altLang="en-US" sz="4800" dirty="0" smtClean="0">
                <a:latin typeface="Noto Sans CJK TC Bold" pitchFamily="34" charset="-128"/>
                <a:ea typeface="Noto Sans CJK TC Bold" pitchFamily="34" charset="-128"/>
              </a:rPr>
              <a:t>和平祭壇</a:t>
            </a:r>
            <a:endParaRPr lang="en-US" sz="48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angels in the sk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304800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看</a:t>
            </a:r>
            <a:r>
              <a:rPr lang="zh-TW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啊！天</a:t>
            </a:r>
            <a:r>
              <a:rPr lang="zh-TW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使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676400"/>
            <a:ext cx="22365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天國詩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班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676400"/>
            <a:ext cx="223651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天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軍天兵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514600"/>
            <a:ext cx="22365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上帝使</a:t>
            </a:r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者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2514600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Bold" pitchFamily="34" charset="-128"/>
                <a:ea typeface="Noto Sans CJK TC Bold" pitchFamily="34" charset="-128"/>
              </a:rPr>
              <a:t>作差用的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814" y="3429000"/>
            <a:ext cx="8729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Weibei Bold Big5" pitchFamily="49" charset="-120"/>
                <a:ea typeface="AR Weibei Bold Big5" pitchFamily="49" charset="-120"/>
              </a:rPr>
              <a:t>讓我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Weibei Bold Big5" pitchFamily="49" charset="-120"/>
                <a:ea typeface="AR Weibei Bold Big5" pitchFamily="49" charset="-120"/>
              </a:rPr>
              <a:t>們作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Weibei Bold Big5" pitchFamily="49" charset="-120"/>
                <a:ea typeface="AR Weibei Bold Big5" pitchFamily="49" charset="-120"/>
              </a:rPr>
              <a:t>上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Weibei Bold Big5" pitchFamily="49" charset="-120"/>
                <a:ea typeface="AR Weibei Bold Big5" pitchFamily="49" charset="-120"/>
              </a:rPr>
              <a:t>帝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Weibei Bold Big5" pitchFamily="49" charset="-120"/>
              <a:ea typeface="AR Weibei Bold Big5" pitchFamily="49" charset="-120"/>
            </a:endParaRPr>
          </a:p>
          <a:p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Weibei Bold Big5" pitchFamily="49" charset="-120"/>
                <a:ea typeface="AR Weibei Bold Big5" pitchFamily="49" charset="-120"/>
              </a:rPr>
              <a:t>      差用的小天使！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Weibei Bold Big5" pitchFamily="49" charset="-120"/>
              <a:ea typeface="AR Weibe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299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4</cp:revision>
  <dcterms:created xsi:type="dcterms:W3CDTF">2016-12-08T01:26:57Z</dcterms:created>
  <dcterms:modified xsi:type="dcterms:W3CDTF">2016-12-10T20:59:31Z</dcterms:modified>
</cp:coreProperties>
</file>