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FB8C7-3731-4E9B-9CAA-8A7D09308BBB}" type="datetimeFigureOut">
              <a:rPr lang="en-US" smtClean="0"/>
              <a:pPr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8C61F-7FD6-4100-829E-F67C44454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4535" y="515036"/>
            <a:ext cx="849463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7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Noto Sans CJK TC Bold" pitchFamily="34" charset="-128"/>
                <a:ea typeface="Noto Sans CJK TC Bold" pitchFamily="34" charset="-128"/>
                <a:cs typeface="PMingLiU" pitchFamily="18" charset="-120"/>
              </a:rPr>
              <a:t>上</a:t>
            </a:r>
            <a:r>
              <a:rPr kumimoji="0" lang="zh-TW" alt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Fonsung Medium Big5" pitchFamily="49" charset="-120"/>
                <a:ea typeface="AR Fonsung Medium Big5" pitchFamily="49" charset="-120"/>
                <a:cs typeface="PMingLiU" pitchFamily="18" charset="-120"/>
              </a:rPr>
              <a:t>帝</a:t>
            </a:r>
            <a:r>
              <a:rPr kumimoji="0" lang="zh-TW" altLang="en-US" sz="5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 Weibei Bold Big5" pitchFamily="49" charset="-120"/>
                <a:ea typeface="AR Weibei Bold Big5" pitchFamily="49" charset="-120"/>
                <a:cs typeface="PMingLiU" pitchFamily="18" charset="-120"/>
              </a:rPr>
              <a:t>的</a:t>
            </a:r>
            <a:r>
              <a:rPr kumimoji="0" lang="zh-TW" altLang="en-US" sz="7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Noto Sans CJK TC Black" pitchFamily="34" charset="-128"/>
                <a:ea typeface="Noto Sans CJK TC Black" pitchFamily="34" charset="-128"/>
                <a:cs typeface="PMingLiU" pitchFamily="18" charset="-120"/>
              </a:rPr>
              <a:t>密</a:t>
            </a:r>
            <a:r>
              <a:rPr kumimoji="0" lang="zh-TW" altLang="en-US" sz="5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 Kaiti Medium Big5" pitchFamily="49" charset="-120"/>
                <a:ea typeface="AR Kaiti Medium Big5" pitchFamily="49" charset="-120"/>
                <a:cs typeface="PMingLiU" pitchFamily="18" charset="-120"/>
              </a:rPr>
              <a:t>碼</a:t>
            </a:r>
            <a:r>
              <a:rPr kumimoji="0" lang="en-US" altLang="zh-TW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Bold" pitchFamily="34" charset="-128"/>
                <a:ea typeface="Noto Sans CJK TC Bold" pitchFamily="34" charset="-128"/>
                <a:cs typeface="PMingLiU" pitchFamily="18" charset="-120"/>
              </a:rPr>
              <a:t>--</a:t>
            </a:r>
            <a:r>
              <a:rPr kumimoji="0" lang="zh-TW" altLang="en-US" sz="8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 Singkai Bold Big5" pitchFamily="49" charset="-120"/>
                <a:ea typeface="AR Singkai Bold Big5" pitchFamily="49" charset="-120"/>
                <a:cs typeface="PMingLiU" pitchFamily="18" charset="-120"/>
              </a:rPr>
              <a:t>以</a:t>
            </a:r>
            <a:r>
              <a:rPr kumimoji="0" lang="zh-TW" altLang="en-US" sz="9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Bold Big5" pitchFamily="49" charset="-120"/>
                <a:ea typeface="AR Maokai Bold Big5" pitchFamily="49" charset="-120"/>
                <a:cs typeface="PMingLiU" pitchFamily="18" charset="-120"/>
              </a:rPr>
              <a:t>馬</a:t>
            </a:r>
            <a:r>
              <a:rPr kumimoji="0" lang="zh-TW" altLang="en-US" sz="5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 Kaiti Medium Big5" pitchFamily="49" charset="-120"/>
                <a:ea typeface="AR Kaiti Medium Big5" pitchFamily="49" charset="-120"/>
                <a:cs typeface="PMingLiU" pitchFamily="18" charset="-120"/>
              </a:rPr>
              <a:t>內</a:t>
            </a:r>
            <a:r>
              <a:rPr kumimoji="0" lang="zh-TW" altLang="en-US" sz="7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Noto Sans CJK TC Bold" pitchFamily="34" charset="-128"/>
                <a:ea typeface="Noto Sans CJK TC Bold" pitchFamily="34" charset="-128"/>
                <a:cs typeface="PMingLiU" pitchFamily="18" charset="-120"/>
              </a:rPr>
              <a:t>利</a:t>
            </a:r>
            <a:endParaRPr kumimoji="0" lang="zh-TW" altLang="en-US" sz="7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Noto Sans CJK TC Bold" pitchFamily="34" charset="-128"/>
              <a:ea typeface="Noto Sans CJK TC Bold" pitchFamily="34" charset="-128"/>
              <a:cs typeface="Arial" pitchFamily="34" charset="0"/>
            </a:endParaRPr>
          </a:p>
        </p:txBody>
      </p:sp>
      <p:pic>
        <p:nvPicPr>
          <p:cNvPr id="1027" name="Picture 3" descr="Image result for typewriter, secret co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590800"/>
            <a:ext cx="4958148" cy="3629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密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9123359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8" name="Picture 8" descr="Image result for David Greengla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685800"/>
            <a:ext cx="7992533" cy="44958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048000" y="5486400"/>
            <a:ext cx="3514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/>
              <a:t>David </a:t>
            </a:r>
            <a:r>
              <a:rPr lang="en-US" sz="3600" b="1" i="1" dirty="0" err="1" smtClean="0"/>
              <a:t>Greenglass</a:t>
            </a:r>
            <a:endParaRPr lang="en-US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871478"/>
            <a:ext cx="8305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我又要叫你和女人彼此為仇，你的後裔和</a:t>
            </a:r>
            <a:r>
              <a:rPr lang="zh-TW" altLang="en-US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女人的後裔</a:t>
            </a:r>
            <a:r>
              <a:rPr lang="zh-TW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也彼此為仇，</a:t>
            </a:r>
            <a:r>
              <a:rPr lang="zh-TW" altLang="en-US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女人的後裔</a:t>
            </a:r>
            <a:r>
              <a:rPr lang="zh-TW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要傷你的頭，你要傷他的腳跟</a:t>
            </a:r>
            <a:r>
              <a:rPr lang="zh-TW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。</a:t>
            </a:r>
            <a:endParaRPr lang="en-US" altLang="zh-TW" sz="36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JP Regular" pitchFamily="34" charset="-128"/>
              <a:ea typeface="Noto Sans CJK JP Regular" pitchFamily="34" charset="-128"/>
            </a:endParaRPr>
          </a:p>
          <a:p>
            <a:r>
              <a:rPr lang="en-US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 </a:t>
            </a:r>
            <a:r>
              <a:rPr lang="en-US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                                            </a:t>
            </a:r>
          </a:p>
          <a:p>
            <a:r>
              <a:rPr lang="en-US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 </a:t>
            </a:r>
            <a:r>
              <a:rPr lang="en-US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                                           (</a:t>
            </a:r>
            <a:r>
              <a:rPr lang="zh-TW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創世記</a:t>
            </a:r>
            <a:r>
              <a:rPr lang="en-US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3:15) </a:t>
            </a:r>
          </a:p>
        </p:txBody>
      </p:sp>
      <p:pic>
        <p:nvPicPr>
          <p:cNvPr id="16388" name="Picture 4" descr="Image result for proph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67576"/>
            <a:ext cx="4648200" cy="4190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joseph and mary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-1" y="0"/>
            <a:ext cx="9144001" cy="6072188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62000" y="4800600"/>
            <a:ext cx="792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雅</a:t>
            </a: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各生約瑟，就是馬利亞的丈夫</a:t>
            </a: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，</a:t>
            </a:r>
            <a:endParaRPr lang="en-US" altLang="zh-TW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JP Regular" pitchFamily="34" charset="-128"/>
              <a:ea typeface="Noto Sans CJK JP Regular" pitchFamily="34" charset="-128"/>
            </a:endParaRPr>
          </a:p>
          <a:p>
            <a:pPr algn="r"/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那</a:t>
            </a: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稱為基督的耶穌是從馬利亞生的</a:t>
            </a: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。（</a:t>
            </a: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馬太福音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1:16</a:t>
            </a: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JP Regular" pitchFamily="34" charset="-128"/>
                <a:ea typeface="Noto Sans CJK JP Regular" pitchFamily="34" charset="-128"/>
              </a:rPr>
              <a:t>）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JP Regular" pitchFamily="34" charset="-128"/>
              <a:ea typeface="Noto Sans CJK JP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mage result for box on the bicycle r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838200"/>
            <a:ext cx="8082358" cy="472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762000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latin typeface="Noto Sans CJK JP Regular" pitchFamily="34" charset="-128"/>
                <a:ea typeface="Noto Sans CJK JP Regular" pitchFamily="34" charset="-128"/>
              </a:rPr>
              <a:t>因此，主自己要給你們一個兆頭，必有童女懷孕生子，給他起名叫以馬內利</a:t>
            </a:r>
            <a:r>
              <a:rPr lang="zh-TW" altLang="en-US" sz="3600" b="1" dirty="0" smtClean="0">
                <a:latin typeface="Noto Sans CJK JP Regular" pitchFamily="34" charset="-128"/>
                <a:ea typeface="Noto Sans CJK JP Regular" pitchFamily="34" charset="-128"/>
              </a:rPr>
              <a:t>。</a:t>
            </a:r>
            <a:r>
              <a:rPr lang="en-US" sz="3600" b="1" dirty="0" smtClean="0">
                <a:latin typeface="Noto Sans CJK JP Regular" pitchFamily="34" charset="-128"/>
                <a:ea typeface="Noto Sans CJK JP Regular" pitchFamily="34" charset="-128"/>
              </a:rPr>
              <a:t>(</a:t>
            </a:r>
            <a:r>
              <a:rPr lang="zh-TW" altLang="en-US" sz="3600" b="1" dirty="0" smtClean="0">
                <a:latin typeface="Noto Sans CJK JP Regular" pitchFamily="34" charset="-128"/>
                <a:ea typeface="Noto Sans CJK JP Regular" pitchFamily="34" charset="-128"/>
              </a:rPr>
              <a:t>以賽亞書</a:t>
            </a:r>
            <a:r>
              <a:rPr lang="en-US" sz="3600" b="1" dirty="0" smtClean="0">
                <a:latin typeface="Noto Sans CJK JP Regular" pitchFamily="34" charset="-128"/>
                <a:ea typeface="Noto Sans CJK JP Regular" pitchFamily="34" charset="-128"/>
              </a:rPr>
              <a:t>7:14)</a:t>
            </a:r>
            <a:r>
              <a:rPr lang="en-US" sz="3600" dirty="0" smtClean="0">
                <a:latin typeface="Noto Sans CJK JP Regular" pitchFamily="34" charset="-128"/>
                <a:ea typeface="Noto Sans CJK JP Regular" pitchFamily="34" charset="-128"/>
              </a:rPr>
              <a:t> </a:t>
            </a:r>
            <a:endParaRPr lang="en-US" sz="3600" dirty="0">
              <a:latin typeface="Noto Sans CJK JP Regular" pitchFamily="34" charset="-128"/>
              <a:ea typeface="Noto Sans CJK JP Regular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 rot="21011052">
            <a:off x="1288502" y="3087751"/>
            <a:ext cx="4097597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JP Regular" pitchFamily="34" charset="-128"/>
                <a:ea typeface="Noto Sans CJK JP Regular" pitchFamily="34" charset="-128"/>
              </a:rPr>
              <a:t>天使天軍如何降</a:t>
            </a:r>
            <a:r>
              <a:rPr lang="zh-TW" altLang="en-US" sz="3600" dirty="0" smtClean="0">
                <a:latin typeface="Noto Sans CJK JP Regular" pitchFamily="34" charset="-128"/>
                <a:ea typeface="Noto Sans CJK JP Regular" pitchFamily="34" charset="-128"/>
              </a:rPr>
              <a:t>臨</a:t>
            </a:r>
            <a:r>
              <a:rPr lang="en-US" altLang="zh-TW" sz="3600" dirty="0" smtClean="0">
                <a:latin typeface="Noto Sans CJK JP Regular" pitchFamily="34" charset="-128"/>
                <a:ea typeface="Noto Sans CJK JP Regular" pitchFamily="34" charset="-128"/>
              </a:rPr>
              <a:t>?</a:t>
            </a:r>
            <a:endParaRPr lang="en-US" sz="3600" dirty="0">
              <a:latin typeface="Noto Sans CJK JP Regular" pitchFamily="34" charset="-128"/>
              <a:ea typeface="Noto Sans CJK JP Regular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 rot="478532">
            <a:off x="4183479" y="4018430"/>
            <a:ext cx="4097597" cy="6463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JP Regular" pitchFamily="34" charset="-128"/>
                <a:ea typeface="Noto Sans CJK JP Regular" pitchFamily="34" charset="-128"/>
              </a:rPr>
              <a:t>童女懷孕的可信</a:t>
            </a:r>
            <a:r>
              <a:rPr lang="zh-TW" altLang="en-US" sz="3600" dirty="0" smtClean="0">
                <a:latin typeface="Noto Sans CJK JP Regular" pitchFamily="34" charset="-128"/>
                <a:ea typeface="Noto Sans CJK JP Regular" pitchFamily="34" charset="-128"/>
              </a:rPr>
              <a:t>度</a:t>
            </a:r>
            <a:r>
              <a:rPr lang="en-US" altLang="zh-TW" sz="3600" dirty="0" smtClean="0">
                <a:latin typeface="Noto Sans CJK JP Regular" pitchFamily="34" charset="-128"/>
                <a:ea typeface="Noto Sans CJK JP Regular" pitchFamily="34" charset="-128"/>
              </a:rPr>
              <a:t>?</a:t>
            </a:r>
            <a:endParaRPr lang="en-US" sz="3600" dirty="0">
              <a:latin typeface="Noto Sans CJK JP Regular" pitchFamily="34" charset="-128"/>
              <a:ea typeface="Noto Sans CJK JP Regular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 rot="229077">
            <a:off x="1202808" y="4566714"/>
            <a:ext cx="4097597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JP Regular" pitchFamily="34" charset="-128"/>
                <a:ea typeface="Noto Sans CJK JP Regular" pitchFamily="34" charset="-128"/>
              </a:rPr>
              <a:t>東方博士從何處</a:t>
            </a:r>
            <a:r>
              <a:rPr lang="zh-TW" altLang="en-US" sz="3600" dirty="0" smtClean="0">
                <a:latin typeface="Noto Sans CJK JP Regular" pitchFamily="34" charset="-128"/>
                <a:ea typeface="Noto Sans CJK JP Regular" pitchFamily="34" charset="-128"/>
              </a:rPr>
              <a:t>來</a:t>
            </a:r>
            <a:r>
              <a:rPr lang="en-US" altLang="zh-TW" sz="3600" dirty="0" smtClean="0">
                <a:latin typeface="Noto Sans CJK JP Regular" pitchFamily="34" charset="-128"/>
                <a:ea typeface="Noto Sans CJK JP Regular" pitchFamily="34" charset="-128"/>
              </a:rPr>
              <a:t>?</a:t>
            </a:r>
            <a:endParaRPr lang="en-US" sz="3600" dirty="0">
              <a:latin typeface="Noto Sans CJK JP Regular" pitchFamily="34" charset="-128"/>
              <a:ea typeface="Noto Sans CJK JP Regular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 rot="21318610">
            <a:off x="3096149" y="5519021"/>
            <a:ext cx="4559261" cy="6463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JP Regular" pitchFamily="34" charset="-128"/>
                <a:ea typeface="Noto Sans CJK JP Regular" pitchFamily="34" charset="-128"/>
              </a:rPr>
              <a:t>耶穌真的降生馬槽嗎</a:t>
            </a:r>
            <a:r>
              <a:rPr lang="en-US" sz="3600" dirty="0" smtClean="0">
                <a:latin typeface="Noto Sans CJK JP Regular" pitchFamily="34" charset="-128"/>
                <a:ea typeface="Noto Sans CJK JP Regular" pitchFamily="34" charset="-128"/>
              </a:rPr>
              <a:t>?</a:t>
            </a:r>
            <a:endParaRPr lang="en-US" sz="3600" dirty="0">
              <a:latin typeface="Noto Sans CJK JP Regular" pitchFamily="34" charset="-128"/>
              <a:ea typeface="Noto Sans CJK JP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Image result for university of chicago basketball ben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248400"/>
          </a:xfrm>
          <a:prstGeom prst="rect">
            <a:avLst/>
          </a:prstGeom>
          <a:noFill/>
        </p:spPr>
      </p:pic>
      <p:pic>
        <p:nvPicPr>
          <p:cNvPr id="20484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657600"/>
            <a:ext cx="2946400" cy="2209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457200" y="5943600"/>
            <a:ext cx="2838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chemeClr val="bg1"/>
                </a:solidFill>
              </a:rPr>
              <a:t>Mark </a:t>
            </a:r>
            <a:r>
              <a:rPr lang="en-US" sz="3200" b="1" i="1" dirty="0" err="1" smtClean="0">
                <a:solidFill>
                  <a:schemeClr val="bg1"/>
                </a:solidFill>
              </a:rPr>
              <a:t>Batterson</a:t>
            </a:r>
            <a:endParaRPr lang="en-US" sz="32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Image result for Immanu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"/>
            <a:ext cx="9144001" cy="58338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914400" y="5638800"/>
            <a:ext cx="7728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latin typeface="Noto Sans CJK JP Regular" pitchFamily="34" charset="-128"/>
                <a:ea typeface="Noto Sans CJK JP Regular" pitchFamily="34" charset="-128"/>
              </a:rPr>
              <a:t>以馬內</a:t>
            </a:r>
            <a:r>
              <a:rPr lang="zh-TW" altLang="en-US" sz="5400" dirty="0" smtClean="0">
                <a:solidFill>
                  <a:schemeClr val="bg1"/>
                </a:solidFill>
                <a:latin typeface="Noto Sans CJK JP Regular" pitchFamily="34" charset="-128"/>
                <a:ea typeface="Noto Sans CJK JP Regular" pitchFamily="34" charset="-128"/>
              </a:rPr>
              <a:t>利</a:t>
            </a:r>
            <a:r>
              <a:rPr lang="en-US" altLang="zh-TW" sz="5400" dirty="0" smtClean="0">
                <a:solidFill>
                  <a:schemeClr val="bg1"/>
                </a:solidFill>
                <a:latin typeface="Noto Sans CJK JP Regular" pitchFamily="34" charset="-128"/>
                <a:ea typeface="Noto Sans CJK JP Regular" pitchFamily="34" charset="-128"/>
              </a:rPr>
              <a:t>—</a:t>
            </a:r>
            <a:r>
              <a:rPr lang="zh-TW" altLang="en-US" sz="5400" dirty="0" smtClean="0">
                <a:solidFill>
                  <a:schemeClr val="bg1"/>
                </a:solidFill>
                <a:latin typeface="Noto Sans CJK JP Regular" pitchFamily="34" charset="-128"/>
                <a:ea typeface="Noto Sans CJK JP Regular" pitchFamily="34" charset="-128"/>
              </a:rPr>
              <a:t>神與我們同在</a:t>
            </a:r>
            <a:endParaRPr lang="en-US" sz="5400" dirty="0">
              <a:solidFill>
                <a:schemeClr val="bg1"/>
              </a:solidFill>
              <a:latin typeface="Noto Sans CJK JP Regular" pitchFamily="34" charset="-128"/>
              <a:ea typeface="Noto Sans CJK JP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5566</TotalTime>
  <Words>196</Words>
  <Application>Microsoft Office PowerPoint</Application>
  <PresentationFormat>On-screen Show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M</cp:lastModifiedBy>
  <cp:revision>6</cp:revision>
  <dcterms:created xsi:type="dcterms:W3CDTF">2016-12-13T21:46:02Z</dcterms:created>
  <dcterms:modified xsi:type="dcterms:W3CDTF">2016-12-18T00:32:34Z</dcterms:modified>
</cp:coreProperties>
</file>