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467660-3C04-4461-BEE4-B1FDF4D9EA2A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8C0750-BE64-4049-ABDA-5880438F9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5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3161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452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27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084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81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9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769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072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1" indent="0">
              <a:buNone/>
              <a:defRPr sz="2000" b="1"/>
            </a:lvl2pPr>
            <a:lvl3pPr marL="914262" indent="0">
              <a:buNone/>
              <a:defRPr sz="1800" b="1"/>
            </a:lvl3pPr>
            <a:lvl4pPr marL="1371393" indent="0">
              <a:buNone/>
              <a:defRPr sz="1600" b="1"/>
            </a:lvl4pPr>
            <a:lvl5pPr marL="1828524" indent="0">
              <a:buNone/>
              <a:defRPr sz="1600" b="1"/>
            </a:lvl5pPr>
            <a:lvl6pPr marL="2285655" indent="0">
              <a:buNone/>
              <a:defRPr sz="1600" b="1"/>
            </a:lvl6pPr>
            <a:lvl7pPr marL="2742786" indent="0">
              <a:buNone/>
              <a:defRPr sz="1600" b="1"/>
            </a:lvl7pPr>
            <a:lvl8pPr marL="3199918" indent="0">
              <a:buNone/>
              <a:defRPr sz="1600" b="1"/>
            </a:lvl8pPr>
            <a:lvl9pPr marL="36570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1" indent="0">
              <a:buNone/>
              <a:defRPr sz="2000" b="1"/>
            </a:lvl2pPr>
            <a:lvl3pPr marL="914262" indent="0">
              <a:buNone/>
              <a:defRPr sz="1800" b="1"/>
            </a:lvl3pPr>
            <a:lvl4pPr marL="1371393" indent="0">
              <a:buNone/>
              <a:defRPr sz="1600" b="1"/>
            </a:lvl4pPr>
            <a:lvl5pPr marL="1828524" indent="0">
              <a:buNone/>
              <a:defRPr sz="1600" b="1"/>
            </a:lvl5pPr>
            <a:lvl6pPr marL="2285655" indent="0">
              <a:buNone/>
              <a:defRPr sz="1600" b="1"/>
            </a:lvl6pPr>
            <a:lvl7pPr marL="2742786" indent="0">
              <a:buNone/>
              <a:defRPr sz="1600" b="1"/>
            </a:lvl7pPr>
            <a:lvl8pPr marL="3199918" indent="0">
              <a:buNone/>
              <a:defRPr sz="1600" b="1"/>
            </a:lvl8pPr>
            <a:lvl9pPr marL="36570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343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107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92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5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1" indent="0">
              <a:buNone/>
              <a:defRPr sz="1200"/>
            </a:lvl2pPr>
            <a:lvl3pPr marL="914262" indent="0">
              <a:buNone/>
              <a:defRPr sz="1000"/>
            </a:lvl3pPr>
            <a:lvl4pPr marL="1371393" indent="0">
              <a:buNone/>
              <a:defRPr sz="900"/>
            </a:lvl4pPr>
            <a:lvl5pPr marL="1828524" indent="0">
              <a:buNone/>
              <a:defRPr sz="900"/>
            </a:lvl5pPr>
            <a:lvl6pPr marL="2285655" indent="0">
              <a:buNone/>
              <a:defRPr sz="900"/>
            </a:lvl6pPr>
            <a:lvl7pPr marL="2742786" indent="0">
              <a:buNone/>
              <a:defRPr sz="900"/>
            </a:lvl7pPr>
            <a:lvl8pPr marL="3199918" indent="0">
              <a:buNone/>
              <a:defRPr sz="900"/>
            </a:lvl8pPr>
            <a:lvl9pPr marL="36570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653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1" indent="0">
              <a:buNone/>
              <a:defRPr sz="2800"/>
            </a:lvl2pPr>
            <a:lvl3pPr marL="914262" indent="0">
              <a:buNone/>
              <a:defRPr sz="2400"/>
            </a:lvl3pPr>
            <a:lvl4pPr marL="1371393" indent="0">
              <a:buNone/>
              <a:defRPr sz="2000"/>
            </a:lvl4pPr>
            <a:lvl5pPr marL="1828524" indent="0">
              <a:buNone/>
              <a:defRPr sz="2000"/>
            </a:lvl5pPr>
            <a:lvl6pPr marL="2285655" indent="0">
              <a:buNone/>
              <a:defRPr sz="2000"/>
            </a:lvl6pPr>
            <a:lvl7pPr marL="2742786" indent="0">
              <a:buNone/>
              <a:defRPr sz="2000"/>
            </a:lvl7pPr>
            <a:lvl8pPr marL="3199918" indent="0">
              <a:buNone/>
              <a:defRPr sz="2000"/>
            </a:lvl8pPr>
            <a:lvl9pPr marL="365704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1" indent="0">
              <a:buNone/>
              <a:defRPr sz="1200"/>
            </a:lvl2pPr>
            <a:lvl3pPr marL="914262" indent="0">
              <a:buNone/>
              <a:defRPr sz="1000"/>
            </a:lvl3pPr>
            <a:lvl4pPr marL="1371393" indent="0">
              <a:buNone/>
              <a:defRPr sz="900"/>
            </a:lvl4pPr>
            <a:lvl5pPr marL="1828524" indent="0">
              <a:buNone/>
              <a:defRPr sz="900"/>
            </a:lvl5pPr>
            <a:lvl6pPr marL="2285655" indent="0">
              <a:buNone/>
              <a:defRPr sz="900"/>
            </a:lvl6pPr>
            <a:lvl7pPr marL="2742786" indent="0">
              <a:buNone/>
              <a:defRPr sz="900"/>
            </a:lvl7pPr>
            <a:lvl8pPr marL="3199918" indent="0">
              <a:buNone/>
              <a:defRPr sz="900"/>
            </a:lvl8pPr>
            <a:lvl9pPr marL="36570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007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26" tIns="45713" rIns="91426" bIns="45713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26" tIns="45713" rIns="91426" bIns="4571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1" y="6356351"/>
            <a:ext cx="2844800" cy="365125"/>
          </a:xfrm>
          <a:prstGeom prst="rect">
            <a:avLst/>
          </a:prstGeom>
        </p:spPr>
        <p:txBody>
          <a:bodyPr vert="horz" lIns="91426" tIns="45713" rIns="91426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62"/>
            <a:fld id="{B8BE2702-2120-47A6-9AA7-AD0D1EA6DC5A}" type="datetimeFigureOut">
              <a:rPr lang="en-US" smtClean="0">
                <a:solidFill>
                  <a:prstClr val="black">
                    <a:tint val="75000"/>
                  </a:prstClr>
                </a:solidFill>
                <a:ea typeface="全真楷書" pitchFamily="49" charset="-120"/>
              </a:rPr>
              <a:pPr defTabSz="914262"/>
              <a:t>1/16/2017</a:t>
            </a:fld>
            <a:endParaRPr lang="en-US">
              <a:solidFill>
                <a:prstClr val="black">
                  <a:tint val="75000"/>
                </a:prstClr>
              </a:solidFill>
              <a:ea typeface="全真楷書" pitchFamily="49" charset="-12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26" tIns="45713" rIns="91426" bIns="4571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62"/>
            <a:endParaRPr lang="en-US">
              <a:solidFill>
                <a:prstClr val="black">
                  <a:tint val="75000"/>
                </a:prstClr>
              </a:solidFill>
              <a:ea typeface="全真楷書" pitchFamily="49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1" y="6356351"/>
            <a:ext cx="2844800" cy="365125"/>
          </a:xfrm>
          <a:prstGeom prst="rect">
            <a:avLst/>
          </a:prstGeom>
        </p:spPr>
        <p:txBody>
          <a:bodyPr vert="horz" lIns="91426" tIns="45713" rIns="91426" bIns="4571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62"/>
            <a:fld id="{3C068D5D-8824-4091-896C-423B52383A5D}" type="slidenum">
              <a:rPr lang="en-US" smtClean="0">
                <a:solidFill>
                  <a:prstClr val="black">
                    <a:tint val="75000"/>
                  </a:prstClr>
                </a:solidFill>
                <a:ea typeface="全真楷書" pitchFamily="49" charset="-120"/>
              </a:rPr>
              <a:pPr defTabSz="914262"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3501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26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49" indent="-342849" algn="l" defTabSz="914262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38" indent="-285707" algn="l" defTabSz="914262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28" indent="-228565" algn="l" defTabSz="9142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58" indent="-228565" algn="l" defTabSz="914262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90" indent="-228565" algn="l" defTabSz="914262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21" indent="-228565" algn="l" defTabSz="9142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51" indent="-228565" algn="l" defTabSz="9142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83" indent="-228565" algn="l" defTabSz="9142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14" indent="-228565" algn="l" defTabSz="9142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1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2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3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24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5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86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18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48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7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09800" y="685800"/>
            <a:ext cx="7772400" cy="1447800"/>
          </a:xfrm>
          <a:solidFill>
            <a:schemeClr val="bg2"/>
          </a:solidFill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z="8000" b="1">
                <a:solidFill>
                  <a:srgbClr val="FFFF21"/>
                </a:solidFill>
                <a:latin typeface="宋体" pitchFamily="2" charset="-122"/>
                <a:ea typeface="宋体" pitchFamily="2" charset="-122"/>
              </a:rPr>
              <a:t>證   道</a:t>
            </a:r>
          </a:p>
        </p:txBody>
      </p:sp>
      <p:sp>
        <p:nvSpPr>
          <p:cNvPr id="929795" name="Rectangle 4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2667001"/>
            <a:ext cx="9144000" cy="3103563"/>
          </a:xfrm>
        </p:spPr>
        <p:txBody>
          <a:bodyPr/>
          <a:lstStyle/>
          <a:p>
            <a:pPr marL="0" indent="0" algn="ctr">
              <a:buNone/>
              <a:defRPr/>
            </a:pPr>
            <a:endParaRPr lang="zh-TW" altLang="en-US" sz="1800" b="1" dirty="0">
              <a:effectLst>
                <a:outerShdw blurRad="38100" dist="38100" dir="2700000" algn="tl">
                  <a:srgbClr val="000000"/>
                </a:outerShdw>
              </a:effectLst>
              <a:ea typeface="宋体" pitchFamily="2" charset="-122"/>
            </a:endParaRPr>
          </a:p>
          <a:p>
            <a:pPr marL="0" indent="0" algn="ctr">
              <a:buNone/>
              <a:defRPr/>
            </a:pPr>
            <a:r>
              <a:rPr lang="zh-TW" altLang="en-US" sz="5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宋体" pitchFamily="2" charset="-122"/>
                <a:ea typeface="宋体" pitchFamily="2" charset="-122"/>
              </a:rPr>
              <a:t>腓利的傳道</a:t>
            </a:r>
            <a:endParaRPr lang="zh-CN" altLang="zh-TW" sz="5400" b="1" dirty="0">
              <a:effectLst>
                <a:outerShdw blurRad="38100" dist="38100" dir="2700000" algn="tl">
                  <a:srgbClr val="000000"/>
                </a:outerShdw>
              </a:effectLst>
              <a:latin typeface="宋体" pitchFamily="2" charset="-122"/>
              <a:ea typeface="宋体" pitchFamily="2" charset="-122"/>
            </a:endParaRPr>
          </a:p>
          <a:p>
            <a:pPr marL="0" indent="0" algn="ctr">
              <a:buNone/>
              <a:defRPr/>
            </a:pPr>
            <a:r>
              <a:rPr lang="zh-TW" altLang="en-US" sz="6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宋体" pitchFamily="2" charset="-122"/>
                <a:ea typeface="宋体" pitchFamily="2" charset="-122"/>
              </a:rPr>
              <a:t>陳順欽牧師</a:t>
            </a:r>
            <a:r>
              <a:rPr lang="zh-CN" altLang="en-US" sz="6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宋体" pitchFamily="2" charset="-122"/>
                <a:ea typeface="宋体" pitchFamily="2" charset="-122"/>
              </a:rPr>
              <a:t> </a:t>
            </a:r>
            <a:endParaRPr lang="zh-TW" altLang="en-US" sz="6000" b="1" dirty="0">
              <a:effectLst>
                <a:outerShdw blurRad="38100" dist="38100" dir="2700000" algn="tl">
                  <a:srgbClr val="000000"/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06480782"/>
      </p:ext>
    </p:extLst>
  </p:cSld>
  <p:clrMapOvr>
    <a:masterClrMapping/>
  </p:clrMapOvr>
</p:sld>
</file>

<file path=ppt/theme/theme1.xml><?xml version="1.0" encoding="utf-8"?>
<a:theme xmlns:a="http://schemas.openxmlformats.org/drawingml/2006/main" name="1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新細明體</vt:lpstr>
      <vt:lpstr>宋体</vt:lpstr>
      <vt:lpstr>全真楷書</vt:lpstr>
      <vt:lpstr>Arial</vt:lpstr>
      <vt:lpstr>Calibri</vt:lpstr>
      <vt:lpstr>11_Office Theme</vt:lpstr>
      <vt:lpstr>證   道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FPCOC</dc:creator>
  <cp:lastModifiedBy>FPCOC</cp:lastModifiedBy>
  <cp:revision>6</cp:revision>
  <dcterms:created xsi:type="dcterms:W3CDTF">2017-01-08T02:55:38Z</dcterms:created>
  <dcterms:modified xsi:type="dcterms:W3CDTF">2017-01-17T04:48:02Z</dcterms:modified>
</cp:coreProperties>
</file>