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5DEF0-983C-45B3-8CF6-D66AF2E1A1AC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95F220-7E45-453F-8F47-694789232011}">
      <dgm:prSet phldrT="[Text]" custT="1"/>
      <dgm:spPr/>
      <dgm:t>
        <a:bodyPr/>
        <a:lstStyle/>
        <a:p>
          <a:r>
            <a:rPr lang="zh-TW" altLang="en-US" sz="2800" b="0" i="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第一世紀，耶穌帶來初期教會的福音運動</a:t>
          </a:r>
          <a:endParaRPr lang="en-US" sz="28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B9321DAF-96F5-493C-90B5-E012ED4CD882}" type="parTrans" cxnId="{95D8ED6F-7F6E-4AE9-AEDD-2698C2F4216B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E8FCE177-85CD-47D4-8454-123EE7B1CD5D}" type="sibTrans" cxnId="{95D8ED6F-7F6E-4AE9-AEDD-2698C2F4216B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9B3FFF7C-5DB0-46A1-A490-BD0EE3CD1C27}">
      <dgm:prSet phldrT="[Text]" custT="1"/>
      <dgm:spPr/>
      <dgm:t>
        <a:bodyPr/>
        <a:lstStyle/>
        <a:p>
          <a:r>
            <a:rPr lang="zh-TW" altLang="en-US" sz="2800" b="0" i="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第六世紀                           大貴格利與修道運動</a:t>
          </a:r>
          <a:endParaRPr lang="en-US" sz="28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90913B85-8420-4445-9FF2-9A3CC83789E4}" type="parTrans" cxnId="{B695747A-4D4D-4C11-AD3A-65AEC3D8B1C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9ECBADBA-DC0E-4A96-96AC-D6D384CEE500}" type="sibTrans" cxnId="{B695747A-4D4D-4C11-AD3A-65AEC3D8B1C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FC5966BF-CB8A-4E2D-957E-23388B1259BB}">
      <dgm:prSet phldrT="[Text]" custT="1"/>
      <dgm:spPr/>
      <dgm:t>
        <a:bodyPr/>
        <a:lstStyle/>
        <a:p>
          <a:r>
            <a:rPr lang="zh-TW" altLang="en-US" sz="2800" b="0" i="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第十一世紀，</a:t>
          </a:r>
          <a:r>
            <a:rPr lang="en-US" altLang="zh-TW" sz="2800" b="0" i="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1054</a:t>
          </a:r>
          <a:r>
            <a:rPr lang="zh-TW" altLang="en-US" sz="2800" b="0" i="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年   東、西羅馬教會分裂</a:t>
          </a:r>
          <a:endParaRPr lang="en-US" sz="28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453BDCCE-6972-4443-86F3-BC8811D94DDE}" type="parTrans" cxnId="{8F38CCDD-2AA3-43CD-8B8C-58662A22E71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C9621C89-1901-4A22-BB7F-CA3AAB02466A}" type="sibTrans" cxnId="{8F38CCDD-2AA3-43CD-8B8C-58662A22E71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A72CEA6A-A77D-4A0F-A534-0781A02191F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800" b="0" i="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第十六世紀，</a:t>
          </a:r>
          <a:r>
            <a:rPr lang="en-US" altLang="zh-TW" sz="2800" b="0" i="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1517</a:t>
          </a:r>
          <a:r>
            <a:rPr lang="zh-TW" altLang="en-US" sz="2800" b="0" i="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年   馬丁路德的宗教改革</a:t>
          </a:r>
          <a:endParaRPr lang="zh-TW" altLang="en-US" sz="28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62F9DD08-21F9-42B8-8310-B1A2F7E01E35}" type="parTrans" cxnId="{917470D5-EF84-43AE-99DB-18EB91634E5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FA02E3CA-C58E-40A5-9172-B8EE2E41B58F}" type="sibTrans" cxnId="{917470D5-EF84-43AE-99DB-18EB91634E5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FC46D6A5-753A-4D1A-B665-6D5E4EA8424C}" type="pres">
      <dgm:prSet presAssocID="{12E5DEF0-983C-45B3-8CF6-D66AF2E1A1AC}" presName="Name0" presStyleCnt="0">
        <dgm:presLayoutVars>
          <dgm:dir/>
          <dgm:animLvl val="lvl"/>
          <dgm:resizeHandles val="exact"/>
        </dgm:presLayoutVars>
      </dgm:prSet>
      <dgm:spPr/>
    </dgm:pt>
    <dgm:pt modelId="{8452A8D9-46DC-4DCF-896D-F694EB430EAE}" type="pres">
      <dgm:prSet presAssocID="{A72CEA6A-A77D-4A0F-A534-0781A02191FE}" presName="boxAndChildren" presStyleCnt="0"/>
      <dgm:spPr/>
    </dgm:pt>
    <dgm:pt modelId="{5EA85C2F-024A-40AD-8222-A700F1793798}" type="pres">
      <dgm:prSet presAssocID="{A72CEA6A-A77D-4A0F-A534-0781A02191FE}" presName="parentTextBox" presStyleLbl="node1" presStyleIdx="0" presStyleCnt="4"/>
      <dgm:spPr/>
    </dgm:pt>
    <dgm:pt modelId="{C179535B-3E2E-40AB-BC05-E8C70A003265}" type="pres">
      <dgm:prSet presAssocID="{C9621C89-1901-4A22-BB7F-CA3AAB02466A}" presName="sp" presStyleCnt="0"/>
      <dgm:spPr/>
    </dgm:pt>
    <dgm:pt modelId="{C4CF973B-C5B7-4B81-B9DD-94C2CAC8ED5D}" type="pres">
      <dgm:prSet presAssocID="{FC5966BF-CB8A-4E2D-957E-23388B1259BB}" presName="arrowAndChildren" presStyleCnt="0"/>
      <dgm:spPr/>
    </dgm:pt>
    <dgm:pt modelId="{1A42E998-9D97-4934-AA23-03F66F48E48A}" type="pres">
      <dgm:prSet presAssocID="{FC5966BF-CB8A-4E2D-957E-23388B1259BB}" presName="parentTextArrow" presStyleLbl="node1" presStyleIdx="1" presStyleCnt="4" custLinFactNeighborX="-1786"/>
      <dgm:spPr/>
    </dgm:pt>
    <dgm:pt modelId="{A792ED7C-6331-43B9-97AC-7FB710B20D44}" type="pres">
      <dgm:prSet presAssocID="{9ECBADBA-DC0E-4A96-96AC-D6D384CEE500}" presName="sp" presStyleCnt="0"/>
      <dgm:spPr/>
    </dgm:pt>
    <dgm:pt modelId="{83118A60-E74C-4AE8-BB04-593515B45D3F}" type="pres">
      <dgm:prSet presAssocID="{9B3FFF7C-5DB0-46A1-A490-BD0EE3CD1C27}" presName="arrowAndChildren" presStyleCnt="0"/>
      <dgm:spPr/>
    </dgm:pt>
    <dgm:pt modelId="{48437CD2-0FD1-4197-9BDA-825659B74905}" type="pres">
      <dgm:prSet presAssocID="{9B3FFF7C-5DB0-46A1-A490-BD0EE3CD1C27}" presName="parentTextArrow" presStyleLbl="node1" presStyleIdx="2" presStyleCnt="4"/>
      <dgm:spPr/>
    </dgm:pt>
    <dgm:pt modelId="{F0D6D117-32AF-409A-BB67-12DE04393AC6}" type="pres">
      <dgm:prSet presAssocID="{E8FCE177-85CD-47D4-8454-123EE7B1CD5D}" presName="sp" presStyleCnt="0"/>
      <dgm:spPr/>
    </dgm:pt>
    <dgm:pt modelId="{09DB7A46-291B-40CB-990A-899D7CFBBF93}" type="pres">
      <dgm:prSet presAssocID="{2C95F220-7E45-453F-8F47-694789232011}" presName="arrowAndChildren" presStyleCnt="0"/>
      <dgm:spPr/>
    </dgm:pt>
    <dgm:pt modelId="{0ED57A6C-2929-4B39-B1C3-3B13162660BB}" type="pres">
      <dgm:prSet presAssocID="{2C95F220-7E45-453F-8F47-694789232011}" presName="parentTextArrow" presStyleLbl="node1" presStyleIdx="3" presStyleCnt="4"/>
      <dgm:spPr/>
    </dgm:pt>
  </dgm:ptLst>
  <dgm:cxnLst>
    <dgm:cxn modelId="{4A674CCF-4DF3-4D63-BA41-35B5B5AF1116}" type="presOf" srcId="{A72CEA6A-A77D-4A0F-A534-0781A02191FE}" destId="{5EA85C2F-024A-40AD-8222-A700F1793798}" srcOrd="0" destOrd="0" presId="urn:microsoft.com/office/officeart/2005/8/layout/process4"/>
    <dgm:cxn modelId="{8F38CCDD-2AA3-43CD-8B8C-58662A22E713}" srcId="{12E5DEF0-983C-45B3-8CF6-D66AF2E1A1AC}" destId="{FC5966BF-CB8A-4E2D-957E-23388B1259BB}" srcOrd="2" destOrd="0" parTransId="{453BDCCE-6972-4443-86F3-BC8811D94DDE}" sibTransId="{C9621C89-1901-4A22-BB7F-CA3AAB02466A}"/>
    <dgm:cxn modelId="{B2EFEB87-BCC6-4629-BED6-1F274A0658B8}" type="presOf" srcId="{9B3FFF7C-5DB0-46A1-A490-BD0EE3CD1C27}" destId="{48437CD2-0FD1-4197-9BDA-825659B74905}" srcOrd="0" destOrd="0" presId="urn:microsoft.com/office/officeart/2005/8/layout/process4"/>
    <dgm:cxn modelId="{C09ED93F-328E-4EE3-A980-C5B182501F47}" type="presOf" srcId="{FC5966BF-CB8A-4E2D-957E-23388B1259BB}" destId="{1A42E998-9D97-4934-AA23-03F66F48E48A}" srcOrd="0" destOrd="0" presId="urn:microsoft.com/office/officeart/2005/8/layout/process4"/>
    <dgm:cxn modelId="{B695747A-4D4D-4C11-AD3A-65AEC3D8B1C2}" srcId="{12E5DEF0-983C-45B3-8CF6-D66AF2E1A1AC}" destId="{9B3FFF7C-5DB0-46A1-A490-BD0EE3CD1C27}" srcOrd="1" destOrd="0" parTransId="{90913B85-8420-4445-9FF2-9A3CC83789E4}" sibTransId="{9ECBADBA-DC0E-4A96-96AC-D6D384CEE500}"/>
    <dgm:cxn modelId="{248A55E3-C522-424D-9330-D375BFFCC98D}" type="presOf" srcId="{2C95F220-7E45-453F-8F47-694789232011}" destId="{0ED57A6C-2929-4B39-B1C3-3B13162660BB}" srcOrd="0" destOrd="0" presId="urn:microsoft.com/office/officeart/2005/8/layout/process4"/>
    <dgm:cxn modelId="{917470D5-EF84-43AE-99DB-18EB91634E59}" srcId="{12E5DEF0-983C-45B3-8CF6-D66AF2E1A1AC}" destId="{A72CEA6A-A77D-4A0F-A534-0781A02191FE}" srcOrd="3" destOrd="0" parTransId="{62F9DD08-21F9-42B8-8310-B1A2F7E01E35}" sibTransId="{FA02E3CA-C58E-40A5-9172-B8EE2E41B58F}"/>
    <dgm:cxn modelId="{D8010179-B5E3-48AB-BEDB-0659ED86E9B1}" type="presOf" srcId="{12E5DEF0-983C-45B3-8CF6-D66AF2E1A1AC}" destId="{FC46D6A5-753A-4D1A-B665-6D5E4EA8424C}" srcOrd="0" destOrd="0" presId="urn:microsoft.com/office/officeart/2005/8/layout/process4"/>
    <dgm:cxn modelId="{95D8ED6F-7F6E-4AE9-AEDD-2698C2F4216B}" srcId="{12E5DEF0-983C-45B3-8CF6-D66AF2E1A1AC}" destId="{2C95F220-7E45-453F-8F47-694789232011}" srcOrd="0" destOrd="0" parTransId="{B9321DAF-96F5-493C-90B5-E012ED4CD882}" sibTransId="{E8FCE177-85CD-47D4-8454-123EE7B1CD5D}"/>
    <dgm:cxn modelId="{DFC1D97F-7BD3-46D6-8B78-BD2B3EEC893D}" type="presParOf" srcId="{FC46D6A5-753A-4D1A-B665-6D5E4EA8424C}" destId="{8452A8D9-46DC-4DCF-896D-F694EB430EAE}" srcOrd="0" destOrd="0" presId="urn:microsoft.com/office/officeart/2005/8/layout/process4"/>
    <dgm:cxn modelId="{D1518357-7093-4959-B834-838CBE606B1A}" type="presParOf" srcId="{8452A8D9-46DC-4DCF-896D-F694EB430EAE}" destId="{5EA85C2F-024A-40AD-8222-A700F1793798}" srcOrd="0" destOrd="0" presId="urn:microsoft.com/office/officeart/2005/8/layout/process4"/>
    <dgm:cxn modelId="{B20B7F37-211C-438C-80CC-19D1901137CA}" type="presParOf" srcId="{FC46D6A5-753A-4D1A-B665-6D5E4EA8424C}" destId="{C179535B-3E2E-40AB-BC05-E8C70A003265}" srcOrd="1" destOrd="0" presId="urn:microsoft.com/office/officeart/2005/8/layout/process4"/>
    <dgm:cxn modelId="{7ABB4CA2-E962-4A15-8366-3768B550E21F}" type="presParOf" srcId="{FC46D6A5-753A-4D1A-B665-6D5E4EA8424C}" destId="{C4CF973B-C5B7-4B81-B9DD-94C2CAC8ED5D}" srcOrd="2" destOrd="0" presId="urn:microsoft.com/office/officeart/2005/8/layout/process4"/>
    <dgm:cxn modelId="{AD5A8273-AC3D-4762-B2A4-C5AB7F94920F}" type="presParOf" srcId="{C4CF973B-C5B7-4B81-B9DD-94C2CAC8ED5D}" destId="{1A42E998-9D97-4934-AA23-03F66F48E48A}" srcOrd="0" destOrd="0" presId="urn:microsoft.com/office/officeart/2005/8/layout/process4"/>
    <dgm:cxn modelId="{C0D4E01D-0414-44B9-89CE-498F396663EA}" type="presParOf" srcId="{FC46D6A5-753A-4D1A-B665-6D5E4EA8424C}" destId="{A792ED7C-6331-43B9-97AC-7FB710B20D44}" srcOrd="3" destOrd="0" presId="urn:microsoft.com/office/officeart/2005/8/layout/process4"/>
    <dgm:cxn modelId="{CCD78081-5A92-4149-8D4C-CD6AF0D2D2A5}" type="presParOf" srcId="{FC46D6A5-753A-4D1A-B665-6D5E4EA8424C}" destId="{83118A60-E74C-4AE8-BB04-593515B45D3F}" srcOrd="4" destOrd="0" presId="urn:microsoft.com/office/officeart/2005/8/layout/process4"/>
    <dgm:cxn modelId="{4D945F9D-DAFC-45ED-94EB-E57E21468157}" type="presParOf" srcId="{83118A60-E74C-4AE8-BB04-593515B45D3F}" destId="{48437CD2-0FD1-4197-9BDA-825659B74905}" srcOrd="0" destOrd="0" presId="urn:microsoft.com/office/officeart/2005/8/layout/process4"/>
    <dgm:cxn modelId="{79616CD4-1629-4C7E-9AAE-B0D87291D91B}" type="presParOf" srcId="{FC46D6A5-753A-4D1A-B665-6D5E4EA8424C}" destId="{F0D6D117-32AF-409A-BB67-12DE04393AC6}" srcOrd="5" destOrd="0" presId="urn:microsoft.com/office/officeart/2005/8/layout/process4"/>
    <dgm:cxn modelId="{3262FC2D-02D8-4D6B-9CD6-B6850610BAB1}" type="presParOf" srcId="{FC46D6A5-753A-4D1A-B665-6D5E4EA8424C}" destId="{09DB7A46-291B-40CB-990A-899D7CFBBF93}" srcOrd="6" destOrd="0" presId="urn:microsoft.com/office/officeart/2005/8/layout/process4"/>
    <dgm:cxn modelId="{F135D0D1-FD8F-4575-82B8-01265282181B}" type="presParOf" srcId="{09DB7A46-291B-40CB-990A-899D7CFBBF93}" destId="{0ED57A6C-2929-4B39-B1C3-3B13162660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85C2F-024A-40AD-8222-A700F1793798}">
      <dsp:nvSpPr>
        <dsp:cNvPr id="0" name=""/>
        <dsp:cNvSpPr/>
      </dsp:nvSpPr>
      <dsp:spPr>
        <a:xfrm>
          <a:off x="0" y="5375043"/>
          <a:ext cx="4267200" cy="11759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第十六世紀，</a:t>
          </a:r>
          <a:r>
            <a:rPr lang="en-US" altLang="zh-TW" sz="2800" b="0" i="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1517</a:t>
          </a:r>
          <a:r>
            <a:rPr lang="zh-TW" altLang="en-US" sz="2800" b="0" i="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年   馬丁路德的宗教改革</a:t>
          </a:r>
          <a:endParaRPr lang="zh-TW" altLang="en-US" sz="2800" kern="12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>
        <a:off x="0" y="5375043"/>
        <a:ext cx="4267200" cy="1175928"/>
      </dsp:txXfrm>
    </dsp:sp>
    <dsp:sp modelId="{1A42E998-9D97-4934-AA23-03F66F48E48A}">
      <dsp:nvSpPr>
        <dsp:cNvPr id="0" name=""/>
        <dsp:cNvSpPr/>
      </dsp:nvSpPr>
      <dsp:spPr>
        <a:xfrm rot="10800000">
          <a:off x="0" y="3584105"/>
          <a:ext cx="4267200" cy="1808577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第十一世紀，</a:t>
          </a:r>
          <a:r>
            <a:rPr lang="en-US" altLang="zh-TW" sz="2800" b="0" i="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1054</a:t>
          </a:r>
          <a:r>
            <a:rPr lang="zh-TW" altLang="en-US" sz="2800" b="0" i="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年   東、西羅馬教會分裂</a:t>
          </a:r>
          <a:endParaRPr lang="en-US" sz="2800" kern="12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 rot="10800000">
        <a:off x="0" y="3584105"/>
        <a:ext cx="4267200" cy="1175159"/>
      </dsp:txXfrm>
    </dsp:sp>
    <dsp:sp modelId="{48437CD2-0FD1-4197-9BDA-825659B74905}">
      <dsp:nvSpPr>
        <dsp:cNvPr id="0" name=""/>
        <dsp:cNvSpPr/>
      </dsp:nvSpPr>
      <dsp:spPr>
        <a:xfrm rot="10800000">
          <a:off x="0" y="1793166"/>
          <a:ext cx="4267200" cy="1808577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第六世紀                           大貴格利與修道運動</a:t>
          </a:r>
          <a:endParaRPr lang="en-US" sz="2800" kern="12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 rot="10800000">
        <a:off x="0" y="1793166"/>
        <a:ext cx="4267200" cy="1175159"/>
      </dsp:txXfrm>
    </dsp:sp>
    <dsp:sp modelId="{0ED57A6C-2929-4B39-B1C3-3B13162660BB}">
      <dsp:nvSpPr>
        <dsp:cNvPr id="0" name=""/>
        <dsp:cNvSpPr/>
      </dsp:nvSpPr>
      <dsp:spPr>
        <a:xfrm rot="10800000">
          <a:off x="0" y="2227"/>
          <a:ext cx="4267200" cy="1808577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第一世紀，耶穌帶來初期教會的福音運動</a:t>
          </a:r>
          <a:endParaRPr lang="en-US" sz="2800" kern="12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 rot="10800000">
        <a:off x="0" y="2227"/>
        <a:ext cx="4267200" cy="117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67660-3C04-4461-BEE4-B1FDF4D9EA2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0750-BE64-4049-ABDA-5880438F9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5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1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7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3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6" indent="0">
              <a:buNone/>
              <a:defRPr sz="1600" b="1"/>
            </a:lvl7pPr>
            <a:lvl8pPr marL="3199918" indent="0">
              <a:buNone/>
              <a:defRPr sz="1600" b="1"/>
            </a:lvl8pPr>
            <a:lvl9pPr marL="36570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3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6" indent="0">
              <a:buNone/>
              <a:defRPr sz="1600" b="1"/>
            </a:lvl7pPr>
            <a:lvl8pPr marL="3199918" indent="0">
              <a:buNone/>
              <a:defRPr sz="1600" b="1"/>
            </a:lvl8pPr>
            <a:lvl9pPr marL="36570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4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2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3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6" indent="0">
              <a:buNone/>
              <a:defRPr sz="900"/>
            </a:lvl7pPr>
            <a:lvl8pPr marL="3199918" indent="0">
              <a:buNone/>
              <a:defRPr sz="900"/>
            </a:lvl8pPr>
            <a:lvl9pPr marL="36570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5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3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6" indent="0">
              <a:buNone/>
              <a:defRPr sz="2000"/>
            </a:lvl7pPr>
            <a:lvl8pPr marL="3199918" indent="0">
              <a:buNone/>
              <a:defRPr sz="2000"/>
            </a:lvl8pPr>
            <a:lvl9pPr marL="36570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3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6" indent="0">
              <a:buNone/>
              <a:defRPr sz="900"/>
            </a:lvl7pPr>
            <a:lvl8pPr marL="3199918" indent="0">
              <a:buNone/>
              <a:defRPr sz="900"/>
            </a:lvl8pPr>
            <a:lvl9pPr marL="36570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/>
            <a:fld id="{B8BE2702-2120-47A6-9AA7-AD0D1EA6DC5A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全真楷書" pitchFamily="49" charset="-120"/>
              </a:rPr>
              <a:pPr defTabSz="914262"/>
              <a:t>1/16/2017</a:t>
            </a:fld>
            <a:endParaRPr lang="en-US">
              <a:solidFill>
                <a:prstClr val="black">
                  <a:tint val="75000"/>
                </a:prstClr>
              </a:solidFill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/>
            <a:endParaRPr lang="en-US">
              <a:solidFill>
                <a:prstClr val="black">
                  <a:tint val="75000"/>
                </a:prstClr>
              </a:solidFill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/>
            <a:fld id="{3C068D5D-8824-4091-896C-423B52383A5D}" type="slidenum">
              <a:rPr lang="en-US" smtClean="0">
                <a:solidFill>
                  <a:prstClr val="black">
                    <a:tint val="75000"/>
                  </a:prstClr>
                </a:solidFill>
                <a:ea typeface="全真楷書" pitchFamily="49" charset="-120"/>
              </a:rPr>
              <a:pPr defTabSz="914262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50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9" indent="-342849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8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0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1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3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4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8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8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mage result for new y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51435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1" y="5410200"/>
            <a:ext cx="78021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600" dirty="0">
                <a:solidFill>
                  <a:srgbClr val="FFC000"/>
                </a:solidFill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心意更新，迎新世代</a:t>
            </a:r>
            <a:endParaRPr lang="zh-TW" altLang="en-US" sz="6600" dirty="0">
              <a:solidFill>
                <a:srgbClr val="FFC000"/>
              </a:solidFill>
              <a:latin typeface="Noto Sans CJK TC Bold" pitchFamily="34" charset="-128"/>
              <a:ea typeface="Noto Sans CJK TC Bold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9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 result for 五月花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5562600" cy="29588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8978" y="381001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1620</a:t>
            </a:r>
            <a:r>
              <a:rPr lang="zh-TW" alt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年</a:t>
            </a:r>
            <a:endParaRPr lang="en-US" altLang="zh-TW" sz="24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 algn="r">
              <a:defRPr/>
            </a:pPr>
            <a:r>
              <a:rPr lang="zh-TW" alt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五月花號公約</a:t>
            </a:r>
            <a:endParaRPr lang="en-US" sz="24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5715001"/>
            <a:ext cx="1191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1865</a:t>
            </a:r>
            <a:r>
              <a:rPr lang="zh-TW" alt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年</a:t>
            </a:r>
            <a:endParaRPr lang="en-US" altLang="zh-TW" sz="24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 algn="r">
              <a:defRPr/>
            </a:pPr>
            <a:r>
              <a:rPr lang="zh-TW" alt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馬雅各</a:t>
            </a:r>
            <a:endParaRPr lang="en-US" altLang="en-US" sz="24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22538" name="Picture 10" descr="http://digitalarchives.tw/Images/exhibition/CCC4/Mackay/ch01_01_im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429000"/>
            <a:ext cx="2286000" cy="323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0" name="Picture 12" descr="Image result for 馬雅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429000"/>
            <a:ext cx="2365508" cy="324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8839200" y="5791201"/>
            <a:ext cx="1191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18</a:t>
            </a:r>
            <a:r>
              <a:rPr lang="en-US" altLang="zh-TW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72</a:t>
            </a:r>
            <a:r>
              <a:rPr lang="zh-TW" alt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年</a:t>
            </a:r>
            <a:endParaRPr lang="en-US" altLang="zh-TW" sz="24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馬偕</a:t>
            </a:r>
            <a:endParaRPr lang="en-US" altLang="en-US" sz="24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1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3943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2201" y="59436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馬偕受洗的教會</a:t>
            </a:r>
            <a:endParaRPr lang="en-US" sz="28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6128" y="5943601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馬偕按立及差派</a:t>
            </a:r>
            <a:endParaRPr lang="en-US" altLang="zh-TW" sz="28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 algn="ctr">
              <a:defRPr/>
            </a:pPr>
            <a:r>
              <a:rPr lang="zh-TW" altLang="en-US" sz="28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的教會</a:t>
            </a:r>
            <a:endParaRPr lang="en-US" sz="28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03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he International Trophy float on the parade route during the 128th Tournamnet of Roses Parade Presented by Honda on January 2, 2017 in Pasadena, California.  (Photo by Frederick M. Brown/Getty Imag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4343400" cy="342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The Lutheran League's Celebrate Jesus float participates in the 128th Rose Parade in Pasadena, California, January 2, 2017. &#10;ROBYN BECK/AFP/Getty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76601"/>
            <a:ext cx="5181600" cy="3451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781800" y="381000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prstClr val="white"/>
                </a:solidFill>
                <a:latin typeface="Noto Sans CJK TC Bold" pitchFamily="34" charset="-128"/>
                <a:ea typeface="Noto Sans CJK TC Bold" pitchFamily="34" charset="-128"/>
              </a:rPr>
              <a:t>再現臺灣之美</a:t>
            </a:r>
            <a:endParaRPr lang="en-US" sz="4000" dirty="0">
              <a:solidFill>
                <a:prstClr val="white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1" y="6019801"/>
            <a:ext cx="3125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prstClr val="white"/>
                </a:solidFill>
                <a:latin typeface="Calibri"/>
              </a:rPr>
              <a:t>Celebrate Jesus</a:t>
            </a:r>
          </a:p>
        </p:txBody>
      </p:sp>
    </p:spTree>
    <p:extLst>
      <p:ext uri="{BB962C8B-B14F-4D97-AF65-F5344CB8AC3E}">
        <p14:creationId xmlns:p14="http://schemas.microsoft.com/office/powerpoint/2010/main" val="39509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4024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4006800" cy="48006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6172200" y="152400"/>
          <a:ext cx="4267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85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D57A6C-2929-4B39-B1C3-3B131626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0ED57A6C-2929-4B39-B1C3-3B1316266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437CD2-0FD1-4197-9BDA-825659B74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48437CD2-0FD1-4197-9BDA-825659B74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42E998-9D97-4934-AA23-03F66F48E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1A42E998-9D97-4934-AA23-03F66F48E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A85C2F-024A-40AD-8222-A700F1793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5EA85C2F-024A-40AD-8222-A700F1793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nero roman king kill christ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7812606" cy="51823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1" y="381001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第一世紀，耶穌帶來初期教會的福音運動</a:t>
            </a:r>
            <a:endParaRPr lang="en-US" sz="36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54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04801"/>
            <a:ext cx="6829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9BBB59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第六世紀  </a:t>
            </a:r>
            <a:r>
              <a:rPr lang="en-US" altLang="zh-TW" sz="3600" dirty="0">
                <a:solidFill>
                  <a:srgbClr val="9BBB59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--</a:t>
            </a:r>
            <a:r>
              <a:rPr lang="zh-TW" altLang="en-US" sz="3600" dirty="0">
                <a:solidFill>
                  <a:srgbClr val="9BBB59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 大貴格利與修道運動</a:t>
            </a:r>
            <a:endParaRPr lang="en-US" sz="3600" dirty="0">
              <a:solidFill>
                <a:srgbClr val="9BBB59">
                  <a:lumMod val="50000"/>
                </a:srgb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7086600" cy="5562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543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贖罪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6934200" cy="520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981201" y="533401"/>
            <a:ext cx="816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十一世紀，東、西羅馬教會</a:t>
            </a:r>
            <a:r>
              <a:rPr lang="en-US" altLang="zh-TW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1054</a:t>
            </a: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年分裂</a:t>
            </a:r>
            <a:endParaRPr lang="en-US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571500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贖罪券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94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1" y="381001"/>
            <a:ext cx="8488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十六世紀，馬丁路德的宗教改革</a:t>
            </a:r>
            <a:r>
              <a:rPr lang="en-US" altLang="zh-TW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(1517</a:t>
            </a: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年</a:t>
            </a:r>
            <a:r>
              <a:rPr lang="en-US" altLang="zh-TW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)</a:t>
            </a:r>
            <a:endParaRPr lang="zh-TW" altLang="en-US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19458" name="Picture 2" descr="Image result for martin luther protestant re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1"/>
            <a:ext cx="5334000" cy="512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80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47244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C0504D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不要效法這個世界，只要心意更新而變化，叫你們察驗何為神的善良、純全、可喜悅的旨意。（羅</a:t>
            </a:r>
            <a:r>
              <a:rPr lang="en-US" altLang="zh-TW" sz="3600" dirty="0">
                <a:solidFill>
                  <a:srgbClr val="C0504D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12:2</a:t>
            </a:r>
            <a:r>
              <a:rPr lang="zh-TW" altLang="en-US" sz="3600" dirty="0">
                <a:solidFill>
                  <a:srgbClr val="C0504D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solidFill>
                <a:srgbClr val="C0504D">
                  <a:lumMod val="50000"/>
                </a:srgb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20484" name="Picture 4" descr="Image result for roman 12: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57200"/>
            <a:ext cx="5410200" cy="364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688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496" y="152401"/>
            <a:ext cx="2014904" cy="3352800"/>
          </a:xfrm>
          <a:prstGeom prst="rect">
            <a:avLst/>
          </a:prstGeom>
          <a:noFill/>
        </p:spPr>
      </p:pic>
      <p:pic>
        <p:nvPicPr>
          <p:cNvPr id="21510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228600"/>
            <a:ext cx="393117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29200" y="251460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79646">
                    <a:lumMod val="50000"/>
                  </a:srgbClr>
                </a:solidFill>
                <a:latin typeface="Noto Sans CJK TC Bold" pitchFamily="34" charset="-128"/>
                <a:ea typeface="Noto Sans CJK TC Bold" pitchFamily="34" charset="-128"/>
              </a:rPr>
              <a:t>1456 </a:t>
            </a:r>
            <a:r>
              <a:rPr lang="zh-TW" altLang="en-US" sz="2800" dirty="0">
                <a:solidFill>
                  <a:srgbClr val="F79646">
                    <a:lumMod val="50000"/>
                  </a:srgbClr>
                </a:solidFill>
                <a:latin typeface="Noto Sans CJK TC Bold" pitchFamily="34" charset="-128"/>
                <a:ea typeface="Noto Sans CJK TC Bold" pitchFamily="34" charset="-128"/>
              </a:rPr>
              <a:t>年， 古騰堡聖經</a:t>
            </a:r>
            <a:endParaRPr lang="en-US" altLang="zh-TW" sz="2800" dirty="0">
              <a:solidFill>
                <a:srgbClr val="F79646">
                  <a:lumMod val="50000"/>
                </a:srgbClr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79646">
                    <a:lumMod val="50000"/>
                  </a:srgbClr>
                </a:solidFill>
                <a:latin typeface="Noto Sans CJK TC Bold" pitchFamily="34" charset="-128"/>
                <a:ea typeface="Noto Sans CJK TC Bold" pitchFamily="34" charset="-128"/>
              </a:rPr>
              <a:t>the First Printed Bible</a:t>
            </a:r>
            <a:endParaRPr lang="en-US" sz="2800" dirty="0">
              <a:solidFill>
                <a:srgbClr val="F79646">
                  <a:lumMod val="50000"/>
                </a:srgbClr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pic>
        <p:nvPicPr>
          <p:cNvPr id="21512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1"/>
            <a:ext cx="6019800" cy="300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752600" y="5334001"/>
            <a:ext cx="220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2800" dirty="0">
                <a:solidFill>
                  <a:srgbClr val="9BBB59">
                    <a:lumMod val="75000"/>
                  </a:srgbClr>
                </a:solidFill>
                <a:latin typeface="Noto Sans CJK TC Bold" pitchFamily="34" charset="-128"/>
                <a:ea typeface="Noto Sans CJK TC Bold" pitchFamily="34" charset="-128"/>
              </a:rPr>
              <a:t>哥倫布</a:t>
            </a:r>
            <a:endParaRPr lang="en-US" altLang="zh-TW" sz="2800" dirty="0">
              <a:solidFill>
                <a:srgbClr val="9BBB59">
                  <a:lumMod val="75000"/>
                </a:srgbClr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pPr algn="r">
              <a:defRPr/>
            </a:pPr>
            <a:r>
              <a:rPr lang="zh-TW" altLang="en-US" sz="2800" dirty="0">
                <a:solidFill>
                  <a:srgbClr val="9BBB59">
                    <a:lumMod val="75000"/>
                  </a:srgbClr>
                </a:solidFill>
                <a:latin typeface="Noto Sans CJK TC Bold" pitchFamily="34" charset="-128"/>
                <a:ea typeface="Noto Sans CJK TC Bold" pitchFamily="34" charset="-128"/>
              </a:rPr>
              <a:t>於</a:t>
            </a:r>
            <a:r>
              <a:rPr lang="en-US" sz="2800" dirty="0">
                <a:solidFill>
                  <a:srgbClr val="9BBB59">
                    <a:lumMod val="75000"/>
                  </a:srgbClr>
                </a:solidFill>
                <a:latin typeface="Noto Sans CJK TC Bold" pitchFamily="34" charset="-128"/>
                <a:ea typeface="Noto Sans CJK TC Bold" pitchFamily="34" charset="-128"/>
              </a:rPr>
              <a:t>1492</a:t>
            </a:r>
            <a:r>
              <a:rPr lang="zh-TW" altLang="en-US" sz="2800" dirty="0">
                <a:solidFill>
                  <a:srgbClr val="9BBB59">
                    <a:lumMod val="75000"/>
                  </a:srgbClr>
                </a:solidFill>
                <a:latin typeface="Noto Sans CJK TC Bold" pitchFamily="34" charset="-128"/>
                <a:ea typeface="Noto Sans CJK TC Bold" pitchFamily="34" charset="-128"/>
              </a:rPr>
              <a:t>年</a:t>
            </a:r>
            <a:endParaRPr lang="en-US" altLang="zh-TW" sz="2800" dirty="0">
              <a:solidFill>
                <a:srgbClr val="9BBB59">
                  <a:lumMod val="75000"/>
                </a:srgbClr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pPr algn="r">
              <a:defRPr/>
            </a:pPr>
            <a:r>
              <a:rPr lang="zh-TW" altLang="en-US" sz="2800" dirty="0">
                <a:solidFill>
                  <a:srgbClr val="9BBB59">
                    <a:lumMod val="75000"/>
                  </a:srgbClr>
                </a:solidFill>
                <a:latin typeface="Noto Sans CJK TC Bold" pitchFamily="34" charset="-128"/>
                <a:ea typeface="Noto Sans CJK TC Bold" pitchFamily="34" charset="-128"/>
              </a:rPr>
              <a:t>發現新大陸</a:t>
            </a:r>
            <a:endParaRPr lang="en-US" sz="2800" dirty="0">
              <a:solidFill>
                <a:srgbClr val="9BBB59">
                  <a:lumMod val="75000"/>
                </a:srgbClr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8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253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Noto Sans CJK TC Bold</vt:lpstr>
      <vt:lpstr>Noto Sans CJK TC Medium</vt:lpstr>
      <vt:lpstr>全真楷書</vt:lpstr>
      <vt:lpstr>Arial</vt:lpstr>
      <vt:lpstr>Calibri</vt:lpstr>
      <vt:lpstr>Times New Roman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FPCOC</dc:creator>
  <cp:lastModifiedBy>FPCOC</cp:lastModifiedBy>
  <cp:revision>6</cp:revision>
  <dcterms:created xsi:type="dcterms:W3CDTF">2017-01-08T02:55:38Z</dcterms:created>
  <dcterms:modified xsi:type="dcterms:W3CDTF">2017-01-17T04:46:18Z</dcterms:modified>
</cp:coreProperties>
</file>