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B05A1B-D671-4519-A732-4C5F652203AC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2B281AB-E3CD-499F-9F5E-654B3D93943A}">
      <dgm:prSet phldrT="[Text]"/>
      <dgm:spPr/>
      <dgm:t>
        <a:bodyPr/>
        <a:lstStyle/>
        <a:p>
          <a:r>
            <a:rPr lang="zh-TW" dirty="0">
              <a:latin typeface="Noto Sans CJK TC Medium" pitchFamily="34" charset="-128"/>
              <a:ea typeface="Noto Sans CJK TC Medium" pitchFamily="34" charset="-128"/>
            </a:rPr>
            <a:t>「魚門」</a:t>
          </a:r>
          <a:r>
            <a:rPr lang="zh-TW" altLang="en-US" dirty="0">
              <a:latin typeface="Noto Sans CJK TC Medium" pitchFamily="34" charset="-128"/>
              <a:ea typeface="Noto Sans CJK TC Medium" pitchFamily="34" charset="-128"/>
            </a:rPr>
            <a:t>很</a:t>
          </a:r>
          <a:r>
            <a:rPr lang="zh-TW" dirty="0">
              <a:latin typeface="Noto Sans CJK TC Medium" pitchFamily="34" charset="-128"/>
              <a:ea typeface="Noto Sans CJK TC Medium" pitchFamily="34" charset="-128"/>
            </a:rPr>
            <a:t>可能是早期的漁市場</a:t>
          </a:r>
          <a:endParaRPr lang="en-US" dirty="0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</a:endParaRPr>
        </a:p>
      </dgm:t>
    </dgm:pt>
    <dgm:pt modelId="{91BE4D36-1EE6-4A2B-B6E4-DC29D6300EFD}" type="parTrans" cxnId="{4844F119-B966-49A6-8C0D-DF3C30B0C96F}">
      <dgm:prSet/>
      <dgm:spPr/>
      <dgm:t>
        <a:bodyPr/>
        <a:lstStyle/>
        <a:p>
          <a:endParaRPr lang="en-US">
            <a:latin typeface="Noto Sans CJK TC Medium" pitchFamily="34" charset="-128"/>
            <a:ea typeface="Noto Sans CJK TC Medium" pitchFamily="34" charset="-128"/>
          </a:endParaRPr>
        </a:p>
      </dgm:t>
    </dgm:pt>
    <dgm:pt modelId="{6964E884-723A-4DCC-B1ED-DB9064B36A2C}" type="sibTrans" cxnId="{4844F119-B966-49A6-8C0D-DF3C30B0C96F}">
      <dgm:prSet/>
      <dgm:spPr/>
      <dgm:t>
        <a:bodyPr/>
        <a:lstStyle/>
        <a:p>
          <a:endParaRPr lang="en-US">
            <a:latin typeface="Noto Sans CJK TC Medium" pitchFamily="34" charset="-128"/>
            <a:ea typeface="Noto Sans CJK TC Medium" pitchFamily="34" charset="-128"/>
          </a:endParaRPr>
        </a:p>
      </dgm:t>
    </dgm:pt>
    <dgm:pt modelId="{6CD327DE-73F2-4B95-9F7B-6DBE49D8CF1A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zh-TW" dirty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伯賽大的亞蘭文意思是「漁人之家」</a:t>
          </a:r>
          <a:endParaRPr lang="en-US" dirty="0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</a:endParaRPr>
        </a:p>
      </dgm:t>
    </dgm:pt>
    <dgm:pt modelId="{1C47D0AA-5CE8-47EA-AFDE-CEF9E8CB57CD}" type="parTrans" cxnId="{51F2A0C7-2C99-47D9-B3C7-807B3BDBE033}">
      <dgm:prSet/>
      <dgm:spPr/>
      <dgm:t>
        <a:bodyPr/>
        <a:lstStyle/>
        <a:p>
          <a:endParaRPr lang="en-US">
            <a:latin typeface="Noto Sans CJK TC Medium" pitchFamily="34" charset="-128"/>
            <a:ea typeface="Noto Sans CJK TC Medium" pitchFamily="34" charset="-128"/>
          </a:endParaRPr>
        </a:p>
      </dgm:t>
    </dgm:pt>
    <dgm:pt modelId="{6354C2E6-8CCC-46A6-8E34-288FC49114F7}" type="sibTrans" cxnId="{51F2A0C7-2C99-47D9-B3C7-807B3BDBE033}">
      <dgm:prSet/>
      <dgm:spPr/>
      <dgm:t>
        <a:bodyPr/>
        <a:lstStyle/>
        <a:p>
          <a:endParaRPr lang="en-US">
            <a:latin typeface="Noto Sans CJK TC Medium" pitchFamily="34" charset="-128"/>
            <a:ea typeface="Noto Sans CJK TC Medium" pitchFamily="34" charset="-128"/>
          </a:endParaRPr>
        </a:p>
      </dgm:t>
    </dgm:pt>
    <dgm:pt modelId="{0CD4EC5F-C3E8-47AD-92E8-9104A184A1D5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zh-TW" dirty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馬加丹</a:t>
          </a:r>
          <a:r>
            <a:rPr lang="zh-TW" altLang="en-US" dirty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的</a:t>
          </a:r>
          <a:r>
            <a:rPr lang="zh-TW" dirty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希臘</a:t>
          </a:r>
          <a:r>
            <a:rPr lang="zh-TW" altLang="en-US" dirty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文</a:t>
          </a:r>
          <a:r>
            <a:rPr lang="zh-TW" dirty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意思是「魚類加工之地」</a:t>
          </a:r>
          <a:endParaRPr lang="en-US" dirty="0">
            <a:latin typeface="Noto Sans CJK TC Medium" pitchFamily="34" charset="-128"/>
            <a:ea typeface="Noto Sans CJK TC Medium" pitchFamily="34" charset="-128"/>
          </a:endParaRPr>
        </a:p>
      </dgm:t>
    </dgm:pt>
    <dgm:pt modelId="{59756DC4-9374-4BD1-9C83-532A66BCA039}" type="parTrans" cxnId="{73D5C3D0-29B3-429F-8C95-F522103DF70C}">
      <dgm:prSet/>
      <dgm:spPr/>
      <dgm:t>
        <a:bodyPr/>
        <a:lstStyle/>
        <a:p>
          <a:endParaRPr lang="en-US">
            <a:latin typeface="Noto Sans CJK TC Medium" pitchFamily="34" charset="-128"/>
            <a:ea typeface="Noto Sans CJK TC Medium" pitchFamily="34" charset="-128"/>
          </a:endParaRPr>
        </a:p>
      </dgm:t>
    </dgm:pt>
    <dgm:pt modelId="{F255675E-5B61-4FAD-8489-0327C34D3EFB}" type="sibTrans" cxnId="{73D5C3D0-29B3-429F-8C95-F522103DF70C}">
      <dgm:prSet/>
      <dgm:spPr/>
      <dgm:t>
        <a:bodyPr/>
        <a:lstStyle/>
        <a:p>
          <a:endParaRPr lang="en-US">
            <a:latin typeface="Noto Sans CJK TC Medium" pitchFamily="34" charset="-128"/>
            <a:ea typeface="Noto Sans CJK TC Medium" pitchFamily="34" charset="-128"/>
          </a:endParaRPr>
        </a:p>
      </dgm:t>
    </dgm:pt>
    <dgm:pt modelId="{EDBC1ABD-9487-4323-A1D9-0128A6EC49E0}" type="pres">
      <dgm:prSet presAssocID="{A7B05A1B-D671-4519-A732-4C5F652203AC}" presName="Name0" presStyleCnt="0">
        <dgm:presLayoutVars>
          <dgm:dir/>
          <dgm:animLvl val="lvl"/>
          <dgm:resizeHandles val="exact"/>
        </dgm:presLayoutVars>
      </dgm:prSet>
      <dgm:spPr/>
    </dgm:pt>
    <dgm:pt modelId="{919EA227-55F8-47F7-9DB5-573E85B2EF2A}" type="pres">
      <dgm:prSet presAssocID="{0CD4EC5F-C3E8-47AD-92E8-9104A184A1D5}" presName="boxAndChildren" presStyleCnt="0"/>
      <dgm:spPr/>
    </dgm:pt>
    <dgm:pt modelId="{E260836A-8E5B-4EFB-BFF3-106679EBD123}" type="pres">
      <dgm:prSet presAssocID="{0CD4EC5F-C3E8-47AD-92E8-9104A184A1D5}" presName="parentTextBox" presStyleLbl="node1" presStyleIdx="0" presStyleCnt="3"/>
      <dgm:spPr/>
    </dgm:pt>
    <dgm:pt modelId="{437B70CA-1973-41B3-9694-17AA6FD996F4}" type="pres">
      <dgm:prSet presAssocID="{6354C2E6-8CCC-46A6-8E34-288FC49114F7}" presName="sp" presStyleCnt="0"/>
      <dgm:spPr/>
    </dgm:pt>
    <dgm:pt modelId="{10C03933-DA70-4B1B-96C6-7915FA4AA918}" type="pres">
      <dgm:prSet presAssocID="{6CD327DE-73F2-4B95-9F7B-6DBE49D8CF1A}" presName="arrowAndChildren" presStyleCnt="0"/>
      <dgm:spPr/>
    </dgm:pt>
    <dgm:pt modelId="{14ACA074-7E67-44CB-9121-6C952FD5C0AF}" type="pres">
      <dgm:prSet presAssocID="{6CD327DE-73F2-4B95-9F7B-6DBE49D8CF1A}" presName="parentTextArrow" presStyleLbl="node1" presStyleIdx="1" presStyleCnt="3"/>
      <dgm:spPr/>
    </dgm:pt>
    <dgm:pt modelId="{FBDC4786-8345-4FB2-A0BD-452782D68D3F}" type="pres">
      <dgm:prSet presAssocID="{6964E884-723A-4DCC-B1ED-DB9064B36A2C}" presName="sp" presStyleCnt="0"/>
      <dgm:spPr/>
    </dgm:pt>
    <dgm:pt modelId="{E174D0A7-5F29-4AB2-89CA-BD762DFB7462}" type="pres">
      <dgm:prSet presAssocID="{82B281AB-E3CD-499F-9F5E-654B3D93943A}" presName="arrowAndChildren" presStyleCnt="0"/>
      <dgm:spPr/>
    </dgm:pt>
    <dgm:pt modelId="{F20D343B-B250-4015-8E4F-AB4F26B5B3EC}" type="pres">
      <dgm:prSet presAssocID="{82B281AB-E3CD-499F-9F5E-654B3D93943A}" presName="parentTextArrow" presStyleLbl="node1" presStyleIdx="2" presStyleCnt="3"/>
      <dgm:spPr/>
    </dgm:pt>
  </dgm:ptLst>
  <dgm:cxnLst>
    <dgm:cxn modelId="{F1F8CB06-EEDD-4308-8A46-98FE88A69B76}" type="presOf" srcId="{A7B05A1B-D671-4519-A732-4C5F652203AC}" destId="{EDBC1ABD-9487-4323-A1D9-0128A6EC49E0}" srcOrd="0" destOrd="0" presId="urn:microsoft.com/office/officeart/2005/8/layout/process4"/>
    <dgm:cxn modelId="{16C4E44C-1809-4FE6-92DE-B458E489643B}" type="presOf" srcId="{0CD4EC5F-C3E8-47AD-92E8-9104A184A1D5}" destId="{E260836A-8E5B-4EFB-BFF3-106679EBD123}" srcOrd="0" destOrd="0" presId="urn:microsoft.com/office/officeart/2005/8/layout/process4"/>
    <dgm:cxn modelId="{73D5C3D0-29B3-429F-8C95-F522103DF70C}" srcId="{A7B05A1B-D671-4519-A732-4C5F652203AC}" destId="{0CD4EC5F-C3E8-47AD-92E8-9104A184A1D5}" srcOrd="2" destOrd="0" parTransId="{59756DC4-9374-4BD1-9C83-532A66BCA039}" sibTransId="{F255675E-5B61-4FAD-8489-0327C34D3EFB}"/>
    <dgm:cxn modelId="{4844F119-B966-49A6-8C0D-DF3C30B0C96F}" srcId="{A7B05A1B-D671-4519-A732-4C5F652203AC}" destId="{82B281AB-E3CD-499F-9F5E-654B3D93943A}" srcOrd="0" destOrd="0" parTransId="{91BE4D36-1EE6-4A2B-B6E4-DC29D6300EFD}" sibTransId="{6964E884-723A-4DCC-B1ED-DB9064B36A2C}"/>
    <dgm:cxn modelId="{BFC49A4A-FF87-4256-BA33-A04184D6D667}" type="presOf" srcId="{6CD327DE-73F2-4B95-9F7B-6DBE49D8CF1A}" destId="{14ACA074-7E67-44CB-9121-6C952FD5C0AF}" srcOrd="0" destOrd="0" presId="urn:microsoft.com/office/officeart/2005/8/layout/process4"/>
    <dgm:cxn modelId="{51F2A0C7-2C99-47D9-B3C7-807B3BDBE033}" srcId="{A7B05A1B-D671-4519-A732-4C5F652203AC}" destId="{6CD327DE-73F2-4B95-9F7B-6DBE49D8CF1A}" srcOrd="1" destOrd="0" parTransId="{1C47D0AA-5CE8-47EA-AFDE-CEF9E8CB57CD}" sibTransId="{6354C2E6-8CCC-46A6-8E34-288FC49114F7}"/>
    <dgm:cxn modelId="{4E50FD88-4BBE-488D-8F2C-1D238741B59A}" type="presOf" srcId="{82B281AB-E3CD-499F-9F5E-654B3D93943A}" destId="{F20D343B-B250-4015-8E4F-AB4F26B5B3EC}" srcOrd="0" destOrd="0" presId="urn:microsoft.com/office/officeart/2005/8/layout/process4"/>
    <dgm:cxn modelId="{090C6A84-EC52-458F-B906-5CB803734641}" type="presParOf" srcId="{EDBC1ABD-9487-4323-A1D9-0128A6EC49E0}" destId="{919EA227-55F8-47F7-9DB5-573E85B2EF2A}" srcOrd="0" destOrd="0" presId="urn:microsoft.com/office/officeart/2005/8/layout/process4"/>
    <dgm:cxn modelId="{8EB915DF-9420-45CD-A9A6-EEB42D1B8998}" type="presParOf" srcId="{919EA227-55F8-47F7-9DB5-573E85B2EF2A}" destId="{E260836A-8E5B-4EFB-BFF3-106679EBD123}" srcOrd="0" destOrd="0" presId="urn:microsoft.com/office/officeart/2005/8/layout/process4"/>
    <dgm:cxn modelId="{FD1BCF3B-3031-4DA2-8E42-B29E2E0B29FF}" type="presParOf" srcId="{EDBC1ABD-9487-4323-A1D9-0128A6EC49E0}" destId="{437B70CA-1973-41B3-9694-17AA6FD996F4}" srcOrd="1" destOrd="0" presId="urn:microsoft.com/office/officeart/2005/8/layout/process4"/>
    <dgm:cxn modelId="{FC3CDE2A-8A48-4429-A4D7-07C6D8567452}" type="presParOf" srcId="{EDBC1ABD-9487-4323-A1D9-0128A6EC49E0}" destId="{10C03933-DA70-4B1B-96C6-7915FA4AA918}" srcOrd="2" destOrd="0" presId="urn:microsoft.com/office/officeart/2005/8/layout/process4"/>
    <dgm:cxn modelId="{D8937AB8-9912-4EB2-8056-52C6BC03F5CC}" type="presParOf" srcId="{10C03933-DA70-4B1B-96C6-7915FA4AA918}" destId="{14ACA074-7E67-44CB-9121-6C952FD5C0AF}" srcOrd="0" destOrd="0" presId="urn:microsoft.com/office/officeart/2005/8/layout/process4"/>
    <dgm:cxn modelId="{42E40BE4-1F70-4D09-AC37-741C1694A1F4}" type="presParOf" srcId="{EDBC1ABD-9487-4323-A1D9-0128A6EC49E0}" destId="{FBDC4786-8345-4FB2-A0BD-452782D68D3F}" srcOrd="3" destOrd="0" presId="urn:microsoft.com/office/officeart/2005/8/layout/process4"/>
    <dgm:cxn modelId="{76D8BDDF-79D9-49D3-8D10-83822B331C49}" type="presParOf" srcId="{EDBC1ABD-9487-4323-A1D9-0128A6EC49E0}" destId="{E174D0A7-5F29-4AB2-89CA-BD762DFB7462}" srcOrd="4" destOrd="0" presId="urn:microsoft.com/office/officeart/2005/8/layout/process4"/>
    <dgm:cxn modelId="{97329430-ED26-444C-8EB3-81D686B8EBF8}" type="presParOf" srcId="{E174D0A7-5F29-4AB2-89CA-BD762DFB7462}" destId="{F20D343B-B250-4015-8E4F-AB4F26B5B3E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0836A-8E5B-4EFB-BFF3-106679EBD123}">
      <dsp:nvSpPr>
        <dsp:cNvPr id="0" name=""/>
        <dsp:cNvSpPr/>
      </dsp:nvSpPr>
      <dsp:spPr>
        <a:xfrm>
          <a:off x="0" y="4703501"/>
          <a:ext cx="8229600" cy="1543794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500" kern="1200" dirty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馬加丹</a:t>
          </a:r>
          <a:r>
            <a:rPr lang="zh-TW" altLang="en-US" sz="3500" kern="1200" dirty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的</a:t>
          </a:r>
          <a:r>
            <a:rPr lang="zh-TW" sz="3500" kern="1200" dirty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希臘</a:t>
          </a:r>
          <a:r>
            <a:rPr lang="zh-TW" altLang="en-US" sz="3500" kern="1200" dirty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文</a:t>
          </a:r>
          <a:r>
            <a:rPr lang="zh-TW" sz="3500" kern="1200" dirty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意思是「魚類加工之地」</a:t>
          </a:r>
          <a:endParaRPr lang="en-US" sz="3500" kern="1200" dirty="0">
            <a:latin typeface="Noto Sans CJK TC Medium" pitchFamily="34" charset="-128"/>
            <a:ea typeface="Noto Sans CJK TC Medium" pitchFamily="34" charset="-128"/>
          </a:endParaRPr>
        </a:p>
      </dsp:txBody>
      <dsp:txXfrm>
        <a:off x="0" y="4703501"/>
        <a:ext cx="8229600" cy="1543794"/>
      </dsp:txXfrm>
    </dsp:sp>
    <dsp:sp modelId="{14ACA074-7E67-44CB-9121-6C952FD5C0AF}">
      <dsp:nvSpPr>
        <dsp:cNvPr id="0" name=""/>
        <dsp:cNvSpPr/>
      </dsp:nvSpPr>
      <dsp:spPr>
        <a:xfrm rot="10800000">
          <a:off x="0" y="2352302"/>
          <a:ext cx="8229600" cy="2374355"/>
        </a:xfrm>
        <a:prstGeom prst="upArrowCallou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500" kern="1200" dirty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</a:rPr>
            <a:t>伯賽大的亞蘭文意思是「漁人之家」</a:t>
          </a:r>
          <a:endParaRPr lang="en-US" sz="3500" kern="1200" dirty="0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</a:endParaRPr>
        </a:p>
      </dsp:txBody>
      <dsp:txXfrm rot="10800000">
        <a:off x="0" y="2352302"/>
        <a:ext cx="8229600" cy="1542785"/>
      </dsp:txXfrm>
    </dsp:sp>
    <dsp:sp modelId="{F20D343B-B250-4015-8E4F-AB4F26B5B3EC}">
      <dsp:nvSpPr>
        <dsp:cNvPr id="0" name=""/>
        <dsp:cNvSpPr/>
      </dsp:nvSpPr>
      <dsp:spPr>
        <a:xfrm rot="10800000">
          <a:off x="0" y="1104"/>
          <a:ext cx="8229600" cy="2374355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500" kern="1200" dirty="0">
              <a:latin typeface="Noto Sans CJK TC Medium" pitchFamily="34" charset="-128"/>
              <a:ea typeface="Noto Sans CJK TC Medium" pitchFamily="34" charset="-128"/>
            </a:rPr>
            <a:t>「魚門」</a:t>
          </a:r>
          <a:r>
            <a:rPr lang="zh-TW" altLang="en-US" sz="3500" kern="1200" dirty="0">
              <a:latin typeface="Noto Sans CJK TC Medium" pitchFamily="34" charset="-128"/>
              <a:ea typeface="Noto Sans CJK TC Medium" pitchFamily="34" charset="-128"/>
            </a:rPr>
            <a:t>很</a:t>
          </a:r>
          <a:r>
            <a:rPr lang="zh-TW" sz="3500" kern="1200" dirty="0">
              <a:latin typeface="Noto Sans CJK TC Medium" pitchFamily="34" charset="-128"/>
              <a:ea typeface="Noto Sans CJK TC Medium" pitchFamily="34" charset="-128"/>
            </a:rPr>
            <a:t>可能是早期的漁市場</a:t>
          </a:r>
          <a:endParaRPr lang="en-US" sz="3500" kern="1200" dirty="0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</a:endParaRPr>
        </a:p>
      </dsp:txBody>
      <dsp:txXfrm rot="10800000">
        <a:off x="0" y="1104"/>
        <a:ext cx="8229600" cy="1542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67660-3C04-4461-BEE4-B1FDF4D9EA2A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C0750-BE64-4049-ABDA-5880438F9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5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2702-2120-47A6-9AA7-AD0D1EA6DC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68D5D-8824-4091-896C-423B52383A5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5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2702-2120-47A6-9AA7-AD0D1EA6DC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68D5D-8824-4091-896C-423B52383A5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2702-2120-47A6-9AA7-AD0D1EA6DC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68D5D-8824-4091-896C-423B52383A5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8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2702-2120-47A6-9AA7-AD0D1EA6DC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68D5D-8824-4091-896C-423B52383A5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11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2702-2120-47A6-9AA7-AD0D1EA6DC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68D5D-8824-4091-896C-423B52383A5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6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2702-2120-47A6-9AA7-AD0D1EA6DC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68D5D-8824-4091-896C-423B52383A5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72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3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6" indent="0">
              <a:buNone/>
              <a:defRPr sz="1600" b="1"/>
            </a:lvl7pPr>
            <a:lvl8pPr marL="3199918" indent="0">
              <a:buNone/>
              <a:defRPr sz="1600" b="1"/>
            </a:lvl8pPr>
            <a:lvl9pPr marL="365704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3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6" indent="0">
              <a:buNone/>
              <a:defRPr sz="1600" b="1"/>
            </a:lvl7pPr>
            <a:lvl8pPr marL="3199918" indent="0">
              <a:buNone/>
              <a:defRPr sz="1600" b="1"/>
            </a:lvl8pPr>
            <a:lvl9pPr marL="365704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2702-2120-47A6-9AA7-AD0D1EA6DC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68D5D-8824-4091-896C-423B52383A5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4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2702-2120-47A6-9AA7-AD0D1EA6DC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68D5D-8824-4091-896C-423B52383A5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0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2702-2120-47A6-9AA7-AD0D1EA6DC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68D5D-8824-4091-896C-423B52383A5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29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3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6" indent="0">
              <a:buNone/>
              <a:defRPr sz="900"/>
            </a:lvl7pPr>
            <a:lvl8pPr marL="3199918" indent="0">
              <a:buNone/>
              <a:defRPr sz="900"/>
            </a:lvl8pPr>
            <a:lvl9pPr marL="365704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2702-2120-47A6-9AA7-AD0D1EA6DC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68D5D-8824-4091-896C-423B52383A5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5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2" indent="0">
              <a:buNone/>
              <a:defRPr sz="2400"/>
            </a:lvl3pPr>
            <a:lvl4pPr marL="1371393" indent="0">
              <a:buNone/>
              <a:defRPr sz="2000"/>
            </a:lvl4pPr>
            <a:lvl5pPr marL="1828524" indent="0">
              <a:buNone/>
              <a:defRPr sz="2000"/>
            </a:lvl5pPr>
            <a:lvl6pPr marL="2285655" indent="0">
              <a:buNone/>
              <a:defRPr sz="2000"/>
            </a:lvl6pPr>
            <a:lvl7pPr marL="2742786" indent="0">
              <a:buNone/>
              <a:defRPr sz="2000"/>
            </a:lvl7pPr>
            <a:lvl8pPr marL="3199918" indent="0">
              <a:buNone/>
              <a:defRPr sz="2000"/>
            </a:lvl8pPr>
            <a:lvl9pPr marL="365704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3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6" indent="0">
              <a:buNone/>
              <a:defRPr sz="900"/>
            </a:lvl7pPr>
            <a:lvl8pPr marL="3199918" indent="0">
              <a:buNone/>
              <a:defRPr sz="900"/>
            </a:lvl8pPr>
            <a:lvl9pPr marL="365704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2702-2120-47A6-9AA7-AD0D1EA6DC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68D5D-8824-4091-896C-423B52383A5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0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2"/>
            <a:fld id="{B8BE2702-2120-47A6-9AA7-AD0D1EA6DC5A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全真楷書" pitchFamily="49" charset="-120"/>
              </a:rPr>
              <a:pPr defTabSz="914262"/>
              <a:t>1/16/2017</a:t>
            </a:fld>
            <a:endParaRPr lang="en-US">
              <a:solidFill>
                <a:prstClr val="black">
                  <a:tint val="75000"/>
                </a:prstClr>
              </a:solidFill>
              <a:ea typeface="全真楷書" pitchFamily="49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2"/>
            <a:endParaRPr lang="en-US">
              <a:solidFill>
                <a:prstClr val="black">
                  <a:tint val="75000"/>
                </a:prstClr>
              </a:solidFill>
              <a:ea typeface="全真楷書" pitchFamily="49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2"/>
            <a:fld id="{3C068D5D-8824-4091-896C-423B52383A5D}" type="slidenum">
              <a:rPr lang="en-US" smtClean="0">
                <a:solidFill>
                  <a:prstClr val="black">
                    <a:tint val="75000"/>
                  </a:prstClr>
                </a:solidFill>
                <a:ea typeface="全真楷書" pitchFamily="49" charset="-120"/>
              </a:rPr>
              <a:pPr defTabSz="914262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全真楷書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350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26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9" indent="-342849" algn="l" defTabSz="91426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8" indent="-285707" algn="l" defTabSz="91426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8" indent="-228565" algn="l" defTabSz="9142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8" indent="-228565" algn="l" defTabSz="91426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0" indent="-228565" algn="l" defTabSz="91426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1" indent="-228565" algn="l" defTabSz="9142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1" indent="-228565" algn="l" defTabSz="9142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3" indent="-228565" algn="l" defTabSz="9142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4" indent="-228565" algn="l" defTabSz="9142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3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6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8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8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4953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57400" y="5257801"/>
            <a:ext cx="617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6000" dirty="0">
                <a:solidFill>
                  <a:prstClr val="white"/>
                </a:solidFill>
                <a:latin typeface="Noto Sans CJK TC Medium" pitchFamily="34" charset="-128"/>
                <a:ea typeface="Noto Sans CJK TC Medium" pitchFamily="34" charset="-128"/>
              </a:rPr>
              <a:t>冒險旅程的開始</a:t>
            </a:r>
            <a:endParaRPr lang="en-US" sz="6000" dirty="0">
              <a:solidFill>
                <a:prstClr val="white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9731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台北麥當勞漢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4800"/>
            <a:ext cx="4343400" cy="3250764"/>
          </a:xfrm>
          <a:prstGeom prst="rect">
            <a:avLst/>
          </a:prstGeom>
          <a:noFill/>
        </p:spPr>
      </p:pic>
      <p:pic>
        <p:nvPicPr>
          <p:cNvPr id="17412" name="Picture 4" descr="Image result for N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733800"/>
            <a:ext cx="4389120" cy="2819400"/>
          </a:xfrm>
          <a:prstGeom prst="rect">
            <a:avLst/>
          </a:prstGeom>
          <a:noFill/>
        </p:spPr>
      </p:pic>
      <p:pic>
        <p:nvPicPr>
          <p:cNvPr id="17414" name="Picture 6" descr="Image result for Captain Amer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04800"/>
            <a:ext cx="4191000" cy="6286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979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Finding D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4572000" cy="6858000"/>
          </a:xfrm>
          <a:prstGeom prst="rect">
            <a:avLst/>
          </a:prstGeom>
          <a:noFill/>
        </p:spPr>
      </p:pic>
      <p:pic>
        <p:nvPicPr>
          <p:cNvPr id="18436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0"/>
            <a:ext cx="457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572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Image result for 魚門，耶路撒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62401" y="53340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TW" altLang="en-US" sz="2800" dirty="0">
                <a:solidFill>
                  <a:srgbClr val="FF0000"/>
                </a:solidFill>
                <a:latin typeface="Noto Sans CJK TC Medium" pitchFamily="34" charset="-128"/>
                <a:ea typeface="Noto Sans CJK TC Medium" pitchFamily="34" charset="-128"/>
              </a:rPr>
              <a:t>魚門</a:t>
            </a:r>
            <a:endParaRPr lang="en-US" sz="2800" dirty="0">
              <a:solidFill>
                <a:srgbClr val="FF0000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2600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057400" y="304800"/>
          <a:ext cx="82296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1038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05000" y="4724401"/>
            <a:ext cx="35814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6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把船開到水深之處，下網打魚。</a:t>
            </a:r>
            <a:endParaRPr lang="en-US" altLang="zh-TW" sz="3600" dirty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3838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柑縣台灣基督長老教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1" y="381000"/>
            <a:ext cx="4896703" cy="6248400"/>
          </a:xfrm>
          <a:prstGeom prst="rect">
            <a:avLst/>
          </a:prstGeom>
          <a:noFill/>
        </p:spPr>
      </p:pic>
      <p:pic>
        <p:nvPicPr>
          <p:cNvPr id="23556" name="Picture 4" descr="http://fpcoc.org/uploads/3/0/7/3/3073279/7155148.jpg?3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81000"/>
            <a:ext cx="3731902" cy="2819400"/>
          </a:xfrm>
          <a:prstGeom prst="rect">
            <a:avLst/>
          </a:prstGeom>
          <a:noFill/>
        </p:spPr>
      </p:pic>
      <p:pic>
        <p:nvPicPr>
          <p:cNvPr id="23560" name="Picture 8" descr="Image result for 柑縣台灣基督長老教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1" y="4648201"/>
            <a:ext cx="3733801" cy="19512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81801" y="3505201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srgbClr val="F79646">
                    <a:lumMod val="50000"/>
                  </a:srgbClr>
                </a:solidFill>
                <a:latin typeface="Noto Sans CJK TC Medium" pitchFamily="34" charset="-128"/>
                <a:ea typeface="Noto Sans CJK TC Medium" pitchFamily="34" charset="-128"/>
              </a:rPr>
              <a:t>1978</a:t>
            </a:r>
            <a:r>
              <a:rPr lang="zh-TW" altLang="en-US" sz="2400" dirty="0">
                <a:solidFill>
                  <a:srgbClr val="F79646">
                    <a:lumMod val="50000"/>
                  </a:srgbClr>
                </a:solidFill>
                <a:latin typeface="Noto Sans CJK TC Medium" pitchFamily="34" charset="-128"/>
                <a:ea typeface="Noto Sans CJK TC Medium" pitchFamily="34" charset="-128"/>
              </a:rPr>
              <a:t> 柑縣台灣基督長老教會成立堂會</a:t>
            </a:r>
            <a:endParaRPr lang="en-US" sz="2400" dirty="0">
              <a:solidFill>
                <a:srgbClr val="F79646">
                  <a:lumMod val="50000"/>
                </a:srgbClr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225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Image result for 柑縣台灣基督長老教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44000" cy="6858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09800" y="685801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4800" dirty="0">
                <a:solidFill>
                  <a:prstClr val="white"/>
                </a:solidFill>
                <a:latin typeface="Noto Sans CJK TC Medium" pitchFamily="34" charset="-128"/>
                <a:ea typeface="Noto Sans CJK TC Medium" pitchFamily="34" charset="-128"/>
              </a:rPr>
              <a:t>開往水深處           得人如得魚</a:t>
            </a:r>
            <a:endParaRPr lang="en-US" sz="4800" dirty="0">
              <a:solidFill>
                <a:prstClr val="white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4022444"/>
      </p:ext>
    </p:extLst>
  </p:cSld>
  <p:clrMapOvr>
    <a:masterClrMapping/>
  </p:clrMapOvr>
</p:sld>
</file>

<file path=ppt/theme/theme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96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Noto Sans CJK TC Medium</vt:lpstr>
      <vt:lpstr>全真楷書</vt:lpstr>
      <vt:lpstr>Arial</vt:lpstr>
      <vt:lpstr>Calibri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FPCOC</dc:creator>
  <cp:lastModifiedBy>FPCOC</cp:lastModifiedBy>
  <cp:revision>5</cp:revision>
  <dcterms:created xsi:type="dcterms:W3CDTF">2017-01-08T02:55:38Z</dcterms:created>
  <dcterms:modified xsi:type="dcterms:W3CDTF">2017-01-17T04:40:33Z</dcterms:modified>
</cp:coreProperties>
</file>