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0" r:id="rId1"/>
  </p:sldMasterIdLst>
  <p:notesMasterIdLst>
    <p:notesMasterId r:id="rId13"/>
  </p:notesMasterIdLst>
  <p:sldIdLst>
    <p:sldId id="549" r:id="rId2"/>
    <p:sldId id="550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558" r:id="rId11"/>
    <p:sldId id="5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A50021"/>
    <a:srgbClr val="004D68"/>
    <a:srgbClr val="000000"/>
    <a:srgbClr val="AC83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32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 CJK TC Medium" pitchFamily="34" charset="-128"/>
                <a:ea typeface="Noto Sans CJK TC Medium" pitchFamily="34" charset="-128"/>
                <a:cs typeface="+mn-cs"/>
              </a:rPr>
              <a:t>神聖的呼召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 CJK TC Medium" pitchFamily="34" charset="-128"/>
              <a:ea typeface="Noto Sans CJK TC Medium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79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444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91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998" y="457200"/>
            <a:ext cx="9150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Regular" pitchFamily="34" charset="-128"/>
                <a:ea typeface="Noto Sans CJK TC Regular" pitchFamily="34" charset="-128"/>
                <a:cs typeface="+mn-cs"/>
              </a:rPr>
              <a:t>天國近了，你們應當悔改，來跟隨我！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Regular" pitchFamily="34" charset="-128"/>
              <a:ea typeface="Noto Sans CJK TC Regular" pitchFamily="34" charset="-128"/>
              <a:cs typeface="+mn-cs"/>
            </a:endParaRPr>
          </a:p>
        </p:txBody>
      </p:sp>
      <p:pic>
        <p:nvPicPr>
          <p:cNvPr id="5" name="Picture 2" descr="Title: Word of Life mural&#10;[Click for larger image view]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054" r="3920"/>
          <a:stretch>
            <a:fillRect/>
          </a:stretch>
        </p:blipFill>
        <p:spPr bwMode="auto">
          <a:xfrm>
            <a:off x="2590800" y="1600200"/>
            <a:ext cx="38100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52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0/02/Obama_enters_the_oval_office.jpg/1024px-Obama_enters_the_oval_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536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6258580"/>
            <a:ext cx="8682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歐巴馬就任後第一次踏進辦公室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January 21, 2009</a:t>
            </a:r>
          </a:p>
        </p:txBody>
      </p:sp>
      <p:pic>
        <p:nvPicPr>
          <p:cNvPr id="7170" name="Picture 2" descr="Image result for Pete 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115732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57600" y="381000"/>
            <a:ext cx="157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 Souza</a:t>
            </a:r>
          </a:p>
        </p:txBody>
      </p:sp>
    </p:spTree>
    <p:extLst>
      <p:ext uri="{BB962C8B-B14F-4D97-AF65-F5344CB8AC3E}">
        <p14:creationId xmlns:p14="http://schemas.microsoft.com/office/powerpoint/2010/main" val="17206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la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97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6059269"/>
            <a:ext cx="4819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Remember the Alamo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228600"/>
            <a:ext cx="295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SAN ANTONIO, TEXAS</a:t>
            </a:r>
          </a:p>
        </p:txBody>
      </p:sp>
    </p:spTree>
    <p:extLst>
      <p:ext uri="{BB962C8B-B14F-4D97-AF65-F5344CB8AC3E}">
        <p14:creationId xmlns:p14="http://schemas.microsoft.com/office/powerpoint/2010/main" val="31858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phtali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00200" y="152400"/>
            <a:ext cx="5943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4800" y="41910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「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但那受過痛苦的，必不再見幽暗，從前神使西布倫地和拿弗他利地被藐視，末後卻使這沿海的路，約旦河外，外邦人的加利利地，得著榮耀。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 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在黑暗中行走的百姓看見了大光，住在死蔭之地的人有光照耀他們。」（以賽亞書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9:1-2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5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e/e6/Duccio_di_Buoninsegna_-_Calling_of_Peter_and_Andrew_-_WGA06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356750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11430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19 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耶穌對他們說：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來跟從我，我要叫你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們得人如得魚一樣。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20 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他們就立刻捨了網，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跟從了他。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21 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從那裡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往前走，又看見弟兄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二人，就是西庇太的兒子雅各和他兄弟約翰，同他們的父親西庇太在船上補網，耶穌就招呼他們。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22 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他們立刻捨了船，別了父親，跟從了耶穌。   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馬太福音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4:19-22)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8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knox presbyterian church in woodstock, george mack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32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096000"/>
            <a:ext cx="457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Zorra</a:t>
            </a: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,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Ontario,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Canada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0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17_jan_22_alb00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68750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4114800"/>
            <a:ext cx="283173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resbyterian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hurch</a:t>
            </a:r>
          </a:p>
        </p:txBody>
      </p:sp>
      <p:sp>
        <p:nvSpPr>
          <p:cNvPr id="25604" name="AutoShape 4" descr="https://mail.google.com/mail/u/0/?ui=2&amp;ik=757aafc82e&amp;view=fimg&amp;th=159c4c8e31916d70&amp;attid=0.1.1&amp;disp=emb&amp;attbid=ANGjdJ-Ttc__MEaA8ib0lpDyYXK0pVBLtKWNz2fFJAb-rH0_MNk1M2_9dC4LrHKZKoLFwM11W8YNM5xgyrIv500OkF1pEzk_qrvCAtciPYDHOeffSJBTj1zJDHis4Ik&amp;sz=s0-l75-ft&amp;ats=1485065251449&amp;rm=159c4c8e31916d7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 l="8511" t="2128" r="9220"/>
          <a:stretch>
            <a:fillRect/>
          </a:stretch>
        </p:blipFill>
        <p:spPr bwMode="auto">
          <a:xfrm>
            <a:off x="5791200" y="381000"/>
            <a:ext cx="2209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28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85564" cy="4724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4800600"/>
            <a:ext cx="32338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Rev.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William C Burns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賓威廉牧師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  <p:pic>
        <p:nvPicPr>
          <p:cNvPr id="3076" name="Picture 4" descr="http://www.rootsweb.ancestry.com/~nbcarlet/yearbooks/woodstock/woodstock-high/woodstock-yearbook-1948_files/post-card-CPR-Station-Woodstock-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5638800" cy="348504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35052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1871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10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19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日馬偕坐火車出發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  <p:pic>
        <p:nvPicPr>
          <p:cNvPr id="3078" name="Picture 6" descr="Image result for 馬偕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505200" y="4073842"/>
            <a:ext cx="5638800" cy="278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Image result for 馬偕墓園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61722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馬偕墓園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991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150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Noto Sans CJK TC DemiLight</vt:lpstr>
      <vt:lpstr>Noto Sans CJK TC Medium</vt:lpstr>
      <vt:lpstr>Noto Sans CJK TC Regular</vt:lpstr>
      <vt:lpstr>新細明體</vt:lpstr>
      <vt:lpstr>Arial</vt:lpstr>
      <vt:lpstr>Calibri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99</cp:revision>
  <dcterms:created xsi:type="dcterms:W3CDTF">2015-12-30T23:14:56Z</dcterms:created>
  <dcterms:modified xsi:type="dcterms:W3CDTF">2017-02-06T00:12:08Z</dcterms:modified>
</cp:coreProperties>
</file>