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6" r:id="rId1"/>
  </p:sldMasterIdLst>
  <p:notesMasterIdLst>
    <p:notesMasterId r:id="rId11"/>
  </p:notesMasterIdLst>
  <p:sldIdLst>
    <p:sldId id="562" r:id="rId2"/>
    <p:sldId id="563" r:id="rId3"/>
    <p:sldId id="564" r:id="rId4"/>
    <p:sldId id="565" r:id="rId5"/>
    <p:sldId id="566" r:id="rId6"/>
    <p:sldId id="567" r:id="rId7"/>
    <p:sldId id="568" r:id="rId8"/>
    <p:sldId id="569" r:id="rId9"/>
    <p:sldId id="5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80808"/>
    <a:srgbClr val="A50021"/>
    <a:srgbClr val="004D68"/>
    <a:srgbClr val="0000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60"/>
  </p:normalViewPr>
  <p:slideViewPr>
    <p:cSldViewPr>
      <p:cViewPr varScale="1">
        <p:scale>
          <a:sx n="93" d="100"/>
          <a:sy n="93" d="100"/>
        </p:scale>
        <p:origin x="1123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6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8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1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3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7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1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8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1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21820-7079-4BC4-98BB-CB96644F846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E1C6F-6DE1-485B-8FC9-B1808579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6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7" r:id="rId1"/>
    <p:sldLayoutId id="2147484508" r:id="rId2"/>
    <p:sldLayoutId id="2147484509" r:id="rId3"/>
    <p:sldLayoutId id="2147484510" r:id="rId4"/>
    <p:sldLayoutId id="2147484511" r:id="rId5"/>
    <p:sldLayoutId id="2147484512" r:id="rId6"/>
    <p:sldLayoutId id="2147484513" r:id="rId7"/>
    <p:sldLayoutId id="2147484514" r:id="rId8"/>
    <p:sldLayoutId id="2147484515" r:id="rId9"/>
    <p:sldLayoutId id="2147484516" r:id="rId10"/>
    <p:sldLayoutId id="21474845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33528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96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人在             中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  <p:pic>
        <p:nvPicPr>
          <p:cNvPr id="12296" name="Picture 8" descr="Image result for 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1447800"/>
            <a:ext cx="3003924" cy="34523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991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 result for 年夜飯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34640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95600" y="4611469"/>
            <a:ext cx="387798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恭喜（公洗）發財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95600" y="5334000"/>
            <a:ext cx="387798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富貴（婦跪）臨門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6059269"/>
            <a:ext cx="3877985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雙喜（雙洗）臨門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44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出身台灣第一家族　辜成允如何帶台泥轉型？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1000"/>
            <a:ext cx="4366151" cy="2971800"/>
          </a:xfrm>
          <a:prstGeom prst="rect">
            <a:avLst/>
          </a:prstGeom>
          <a:noFill/>
        </p:spPr>
      </p:pic>
      <p:pic>
        <p:nvPicPr>
          <p:cNvPr id="10246" name="Picture 6" descr="photo"/>
          <p:cNvPicPr>
            <a:picLocks noChangeAspect="1" noChangeArrowheads="1"/>
          </p:cNvPicPr>
          <p:nvPr/>
        </p:nvPicPr>
        <p:blipFill>
          <a:blip r:embed="rId3" cstate="print"/>
          <a:srcRect l="13782" t="857" r="10577" b="5429"/>
          <a:stretch>
            <a:fillRect/>
          </a:stretch>
        </p:blipFill>
        <p:spPr bwMode="auto">
          <a:xfrm>
            <a:off x="4660281" y="457200"/>
            <a:ext cx="4331319" cy="6019800"/>
          </a:xfrm>
          <a:prstGeom prst="rect">
            <a:avLst/>
          </a:prstGeom>
          <a:noFill/>
        </p:spPr>
      </p:pic>
      <p:pic>
        <p:nvPicPr>
          <p:cNvPr id="10244" name="Picture 4" descr="辜成允　打造世界第一的物種平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399" y="3505199"/>
            <a:ext cx="4343401" cy="290938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743200" y="533400"/>
            <a:ext cx="1449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辜成允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152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33400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有福氣！心內喪鄉的人，因為天國是    的。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有福氣！憂悶的人，因為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欲受安慰。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有福氣！溫柔的人，因為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必承接土地。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有福氣！枵嘴乾欣慕義的人，因為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欲得著飽。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有福氣！憐憫人的人，因為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欲得著憐憫。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有福氣！清氣心肝的人，因為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欲看見上帝。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有福氣！互人和平的人，因為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  欲稱做上帝的子。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有福氣！為著義曾受窘逐的人，因為天國是  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的。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</p:txBody>
      </p:sp>
      <p:pic>
        <p:nvPicPr>
          <p:cNvPr id="4" name="Picture 3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6096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0668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1682" y="14478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9050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3622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7432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2004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http://www.lingshyang.com/bible/taiwan_Bible/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3581400"/>
            <a:ext cx="305118" cy="30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362200" y="4419600"/>
            <a:ext cx="433965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在八福裡面沒有動詞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10200"/>
            <a:ext cx="7237174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how happy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！哇，我是有福的人！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02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95400" y="609600"/>
            <a:ext cx="656782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有福氣！心內喪鄉的人，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Noto Sans CJK TC DemiLight" pitchFamily="34" charset="-128"/>
                <a:ea typeface="Noto Sans CJK TC DemiLight" pitchFamily="34" charset="-128"/>
                <a:cs typeface="+mn-cs"/>
              </a:rPr>
              <a:t>因為天國是他們的。</a:t>
            </a: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Noto Sans CJK TC DemiLight" pitchFamily="34" charset="-128"/>
              <a:ea typeface="Noto Sans CJK TC DemiLight" pitchFamily="34" charset="-128"/>
              <a:cs typeface="+mn-cs"/>
            </a:endParaRPr>
          </a:p>
        </p:txBody>
      </p:sp>
      <p:pic>
        <p:nvPicPr>
          <p:cNvPr id="8200" name="Picture 8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514600"/>
            <a:ext cx="4206240" cy="350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715000" y="54102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洛克斐勒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09800" y="457200"/>
            <a:ext cx="480131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有福氣！憂悶的人，</a:t>
            </a: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因為他們欲受安慰。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pic>
        <p:nvPicPr>
          <p:cNvPr id="7173" name="Picture 5" descr="Image result for 台灣宣教師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81200"/>
            <a:ext cx="6477000" cy="4367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2571135" y="6172200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南北教會中早期的宣教師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80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828800" y="762000"/>
            <a:ext cx="598753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有福氣！溫柔的人，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因為他們必承接土地。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pic>
        <p:nvPicPr>
          <p:cNvPr id="6149" name="Picture 5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438400"/>
            <a:ext cx="6604000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2552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0" y="838200"/>
            <a:ext cx="772839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有福氣！枵嘴乾欣慕義的人，</a:t>
            </a:r>
            <a:endParaRPr kumimoji="0" lang="en-US" altLang="zh-TW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Times New Roman" pitchFamily="18" charset="0"/>
              </a:rPr>
              <a:t>因為他們欲得著飽。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</p:txBody>
      </p:sp>
      <p:pic>
        <p:nvPicPr>
          <p:cNvPr id="5125" name="Picture 5" descr="Image result for martin luther 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438400"/>
            <a:ext cx="6773332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41971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0"/>
            <a:ext cx="4572000" cy="457200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4343400"/>
            <a:ext cx="8763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 CJK TC Medium" pitchFamily="34" charset="-128"/>
                <a:ea typeface="Noto Sans CJK TC Medium" pitchFamily="34" charset="-128"/>
                <a:cs typeface="+mn-cs"/>
              </a:rPr>
              <a:t>只有知道自己貧窮、破碎、欠缺的人，才會去尋求上帝恩典，他們敏感體貼別人的痛苦，不求自己的利益，渴慕成為枵嘴乾欣慕義的人，不必等到將來，他們已經享受到「人在福中」的祝福。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 CJK TC Medium" pitchFamily="34" charset="-128"/>
              <a:ea typeface="Noto Sans CJK TC Medium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455179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379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Noto Sans CJK TC DemiLight</vt:lpstr>
      <vt:lpstr>Noto Sans CJK TC Medium</vt:lpstr>
      <vt:lpstr>Arial</vt:lpstr>
      <vt:lpstr>Calibri</vt:lpstr>
      <vt:lpstr>Times New Roman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104</cp:revision>
  <dcterms:created xsi:type="dcterms:W3CDTF">2015-12-30T23:14:56Z</dcterms:created>
  <dcterms:modified xsi:type="dcterms:W3CDTF">2017-02-06T00:13:23Z</dcterms:modified>
</cp:coreProperties>
</file>