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9" r:id="rId1"/>
  </p:sldMasterIdLst>
  <p:notesMasterIdLst>
    <p:notesMasterId r:id="rId9"/>
  </p:notesMasterIdLst>
  <p:sldIdLst>
    <p:sldId id="401" r:id="rId2"/>
    <p:sldId id="402" r:id="rId3"/>
    <p:sldId id="403" r:id="rId4"/>
    <p:sldId id="404" r:id="rId5"/>
    <p:sldId id="405" r:id="rId6"/>
    <p:sldId id="406" r:id="rId7"/>
    <p:sldId id="40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2F414C3-8527-4EA6-9F56-F6E2906915B4}">
          <p14:sldIdLst/>
        </p14:section>
        <p14:section name="Untitled Section" id="{C945BB4F-4917-45DA-821D-B653B19BD6F7}">
          <p14:sldIdLst>
            <p14:sldId id="401"/>
            <p14:sldId id="402"/>
            <p14:sldId id="403"/>
            <p14:sldId id="404"/>
            <p14:sldId id="405"/>
            <p14:sldId id="406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6C0000"/>
    <a:srgbClr val="4C0000"/>
    <a:srgbClr val="CC0066"/>
    <a:srgbClr val="080808"/>
    <a:srgbClr val="AC8300"/>
    <a:srgbClr val="FF0000"/>
    <a:srgbClr val="EE1251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5E9E5-1CF4-4B11-8E9E-212830D397AB}" type="datetimeFigureOut">
              <a:rPr lang="en-US" smtClean="0"/>
              <a:t>2/5/2017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8C712-BFC7-4BFF-A590-4EB113D85F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02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87F7-E8CA-4867-8AE7-2BF3F28025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B5301-7AEA-4D53-BA83-B05A4B979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15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1D87F7-E8CA-4867-8AE7-2BF3F28025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2/5/2017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F0B5301-7AEA-4D53-BA83-B05A4B9798E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5596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D87F7-E8CA-4867-8AE7-2BF3F280251A}" type="datetimeFigureOut">
              <a:rPr lang="en-US" smtClean="0"/>
              <a:pPr/>
              <a:t>2/5/2017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B5301-7AEA-4D53-BA83-B05A4B9798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51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04800" y="609600"/>
            <a:ext cx="678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 CJK TC Medium" pitchFamily="34" charset="-128"/>
                <a:ea typeface="Noto Sans CJK TC Medium" pitchFamily="34" charset="-128"/>
                <a:cs typeface="+mn-cs"/>
              </a:rPr>
              <a:t>人在福中</a:t>
            </a:r>
            <a:r>
              <a:rPr kumimoji="0" lang="zh-TW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oto Sans CJK TC Medium" pitchFamily="34" charset="-128"/>
                <a:ea typeface="Noto Sans CJK TC Medium" pitchFamily="34" charset="-128"/>
                <a:cs typeface="+mn-cs"/>
              </a:rPr>
              <a:t>（二）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oto Sans CJK TC Medium" pitchFamily="34" charset="-128"/>
              <a:ea typeface="Noto Sans CJK TC Medium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356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有福氣！心內喪鄉的人，因為天國是    的。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有福氣！憂悶的人，因為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欲受安慰。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有福氣！溫柔的人，因為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必承接土地。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有福氣！枵嘴乾欣慕義的人，因為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欲得著飽。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有福氣！憐憫人的人，因為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欲得著憐憫。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有福氣！清氣心肝的人，因為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欲看見上帝。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有福氣！互人和平的人，因為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欲稱做上帝的子。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有福氣！為著義曾受窘逐的人，因為天國是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的。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  <p:pic>
        <p:nvPicPr>
          <p:cNvPr id="4" name="Picture 3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682" y="14478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8472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295400" y="561975"/>
            <a:ext cx="626325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  <a:r>
              <a:rPr kumimoji="0" lang="zh-TW" alt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有福氣！憐憫人的人，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因為他們欲得著憐憫。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  <p:pic>
        <p:nvPicPr>
          <p:cNvPr id="6148" name="Picture 4" descr="Image result for TWO HAND ONE HE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6096000" cy="4139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801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43000" y="381000"/>
            <a:ext cx="684354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</a:t>
            </a:r>
            <a:r>
              <a:rPr kumimoji="0" lang="zh-TW" altLang="en-US" sz="4400" b="1" i="0" u="none" strike="noStrike" kern="120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新細明體" panose="02020500000000000000" pitchFamily="18" charset="-120"/>
                <a:cs typeface="+mn-cs"/>
              </a:rPr>
              <a:t> 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有福氣！清氣心肝的人，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因為他們欲看見上帝。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  <p:pic>
        <p:nvPicPr>
          <p:cNvPr id="5122" name="Picture 2" descr="Related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133600"/>
            <a:ext cx="5562600" cy="4171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6705600" y="5791200"/>
            <a:ext cx="18868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Paul Potts</a:t>
            </a:r>
          </a:p>
        </p:txBody>
      </p:sp>
    </p:spTree>
    <p:extLst>
      <p:ext uri="{BB962C8B-B14F-4D97-AF65-F5344CB8AC3E}">
        <p14:creationId xmlns:p14="http://schemas.microsoft.com/office/powerpoint/2010/main" val="5705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1219200" y="762000"/>
            <a:ext cx="714811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9 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有福氣！互人和平的人，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因為他們欲稱做上帝的子。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  <p:pic>
        <p:nvPicPr>
          <p:cNvPr id="4098" name="Picture 2" descr="Image result for Ed McCull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438400"/>
            <a:ext cx="4876800" cy="2562388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5257800"/>
            <a:ext cx="8991600" cy="138499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Lord, let me live long enough to see those fellows saved who killed our boy, that I may throw my arms around them and tell them I love them because they love my Christ.</a:t>
            </a:r>
          </a:p>
        </p:txBody>
      </p:sp>
    </p:spTree>
    <p:extLst>
      <p:ext uri="{BB962C8B-B14F-4D97-AF65-F5344CB8AC3E}">
        <p14:creationId xmlns:p14="http://schemas.microsoft.com/office/powerpoint/2010/main" val="3248800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929089" y="685800"/>
            <a:ext cx="7148111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有福氣！為著義曾受窘逐</a:t>
            </a:r>
            <a:endParaRPr kumimoji="0" lang="en-US" altLang="zh-TW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Medium" pitchFamily="34" charset="-128"/>
                <a:ea typeface="Noto Sans CJK TC Medium" pitchFamily="34" charset="-128"/>
                <a:cs typeface="Times New Roman" pitchFamily="18" charset="0"/>
              </a:rPr>
              <a:t>的人，因為天國是他們的。</a:t>
            </a:r>
            <a:endParaRPr kumimoji="0" lang="en-US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Medium" pitchFamily="34" charset="-128"/>
              <a:ea typeface="Noto Sans CJK TC Medium" pitchFamily="34" charset="-128"/>
              <a:cs typeface="Times New Roman" pitchFamily="18" charset="0"/>
            </a:endParaRPr>
          </a:p>
        </p:txBody>
      </p:sp>
      <p:pic>
        <p:nvPicPr>
          <p:cNvPr id="4" name="Picture 3" descr="Len-Cavinder-world-war-one"/>
          <p:cNvPicPr/>
          <p:nvPr/>
        </p:nvPicPr>
        <p:blipFill>
          <a:blip r:embed="rId2" cstate="print"/>
          <a:srcRect l="1391" t="2407" r="34574" b="1805"/>
          <a:stretch>
            <a:fillRect/>
          </a:stretch>
        </p:blipFill>
        <p:spPr bwMode="auto">
          <a:xfrm>
            <a:off x="2514600" y="2514600"/>
            <a:ext cx="3901646" cy="3934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036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533400"/>
            <a:ext cx="8229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有福氣！心內喪鄉的人，因為天國是    的。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有福氣！憂悶的人，因為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欲受安慰。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有福氣！溫柔的人，因為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必承接土地。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有福氣！枵嘴乾欣慕義的人，因為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欲得著飽。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有福氣！憐憫人的人，因為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欲得著憐憫。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有福氣！清氣心肝的人，因為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欲看見上帝。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有福氣！互人和平的人，因為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  欲稱做上帝的子。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有福氣！為著義曾受窘逐的人，因為天國是  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 </a:t>
            </a:r>
            <a:r>
              <a:rPr kumimoji="0" lang="zh-TW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oto Sans CJK TC DemiLight" pitchFamily="34" charset="-128"/>
                <a:ea typeface="Noto Sans CJK TC DemiLight" pitchFamily="34" charset="-128"/>
                <a:cs typeface="+mn-cs"/>
              </a:rPr>
              <a:t>的。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oto Sans CJK TC DemiLight" pitchFamily="34" charset="-128"/>
              <a:ea typeface="Noto Sans CJK TC DemiLight" pitchFamily="34" charset="-128"/>
              <a:cs typeface="+mn-cs"/>
            </a:endParaRPr>
          </a:p>
        </p:txBody>
      </p:sp>
      <p:pic>
        <p:nvPicPr>
          <p:cNvPr id="4" name="Picture 3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6096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8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682" y="14478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050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7432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2004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lingshyang.com/bible/taiwan_Bible/in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3581400"/>
            <a:ext cx="305118" cy="30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 descr="Related imag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191000"/>
            <a:ext cx="4470399" cy="2514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2781749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414</Words>
  <Application>Microsoft Office PowerPoint</Application>
  <PresentationFormat>On-screen Show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Noto Sans CJK TC DemiLight</vt:lpstr>
      <vt:lpstr>Noto Sans CJK TC Medium</vt:lpstr>
      <vt:lpstr>新細明體</vt:lpstr>
      <vt:lpstr>Arial</vt:lpstr>
      <vt:lpstr>Calibri</vt:lpstr>
      <vt:lpstr>Times New Roman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歡迎您來到 柑縣台灣基督長老教會  開闊布棚、堅固杙仔  請肅靜,預備心來敬拜上帝  請關掉您的手機,傳呼器…</dc:title>
  <dc:creator>Tai</dc:creator>
  <cp:lastModifiedBy>FPCOC</cp:lastModifiedBy>
  <cp:revision>71</cp:revision>
  <dcterms:created xsi:type="dcterms:W3CDTF">2015-12-30T23:14:56Z</dcterms:created>
  <dcterms:modified xsi:type="dcterms:W3CDTF">2017-02-06T00:14:15Z</dcterms:modified>
</cp:coreProperties>
</file>