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18" r:id="rId1"/>
  </p:sldMasterIdLst>
  <p:notesMasterIdLst>
    <p:notesMasterId r:id="rId11"/>
  </p:notesMasterIdLst>
  <p:sldIdLst>
    <p:sldId id="586" r:id="rId2"/>
    <p:sldId id="587" r:id="rId3"/>
    <p:sldId id="588" r:id="rId4"/>
    <p:sldId id="589" r:id="rId5"/>
    <p:sldId id="590" r:id="rId6"/>
    <p:sldId id="591" r:id="rId7"/>
    <p:sldId id="592" r:id="rId8"/>
    <p:sldId id="593" r:id="rId9"/>
    <p:sldId id="59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7200"/>
    <a:srgbClr val="765A00"/>
    <a:srgbClr val="AC8300"/>
    <a:srgbClr val="080808"/>
    <a:srgbClr val="A50021"/>
    <a:srgbClr val="004D68"/>
    <a:srgbClr val="000000"/>
    <a:srgbClr val="CC0066"/>
    <a:srgbClr val="FF0000"/>
    <a:srgbClr val="EE12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5E9E5-1CF4-4B11-8E9E-212830D397AB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8C712-BFC7-4BFF-A590-4EB113D85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87F7-E8CA-4867-8AE7-2BF3F28025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5301-7AEA-4D53-BA83-B05A4B979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52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87F7-E8CA-4867-8AE7-2BF3F28025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5301-7AEA-4D53-BA83-B05A4B979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8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87F7-E8CA-4867-8AE7-2BF3F28025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5301-7AEA-4D53-BA83-B05A4B979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58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87F7-E8CA-4867-8AE7-2BF3F28025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5301-7AEA-4D53-BA83-B05A4B979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946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87F7-E8CA-4867-8AE7-2BF3F28025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5301-7AEA-4D53-BA83-B05A4B979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40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87F7-E8CA-4867-8AE7-2BF3F28025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5301-7AEA-4D53-BA83-B05A4B979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44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87F7-E8CA-4867-8AE7-2BF3F28025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5301-7AEA-4D53-BA83-B05A4B979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25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87F7-E8CA-4867-8AE7-2BF3F28025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5301-7AEA-4D53-BA83-B05A4B979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083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87F7-E8CA-4867-8AE7-2BF3F28025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5301-7AEA-4D53-BA83-B05A4B979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22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87F7-E8CA-4867-8AE7-2BF3F28025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5301-7AEA-4D53-BA83-B05A4B979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9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87F7-E8CA-4867-8AE7-2BF3F28025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5301-7AEA-4D53-BA83-B05A4B979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69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D87F7-E8CA-4867-8AE7-2BF3F28025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B5301-7AEA-4D53-BA83-B05A4B979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5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9" r:id="rId1"/>
    <p:sldLayoutId id="2147484620" r:id="rId2"/>
    <p:sldLayoutId id="2147484621" r:id="rId3"/>
    <p:sldLayoutId id="2147484622" r:id="rId4"/>
    <p:sldLayoutId id="2147484623" r:id="rId5"/>
    <p:sldLayoutId id="2147484624" r:id="rId6"/>
    <p:sldLayoutId id="2147484625" r:id="rId7"/>
    <p:sldLayoutId id="2147484626" r:id="rId8"/>
    <p:sldLayoutId id="2147484627" r:id="rId9"/>
    <p:sldLayoutId id="2147484628" r:id="rId10"/>
    <p:sldLayoutId id="21474846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Image result for health lif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00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5105400"/>
            <a:ext cx="6781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8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Medium" pitchFamily="34" charset="-128"/>
                <a:ea typeface="Noto Sans CJK TC Medium" pitchFamily="34" charset="-128"/>
              </a:rPr>
              <a:t>邁向健全人生</a:t>
            </a:r>
            <a:endParaRPr lang="en-US" sz="8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008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 result for book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438400"/>
            <a:ext cx="3276600" cy="2172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066800" y="457200"/>
            <a:ext cx="739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耶穌走遍</a:t>
            </a:r>
            <a:r>
              <a:rPr lang="zh-TW" altLang="en-US" sz="3600" b="1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加利利</a:t>
            </a:r>
            <a:r>
              <a:rPr lang="zh-TW" altLang="en-US" sz="3600" b="1" dirty="0" smtClean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，在各會堂裡教訓人，傳天國的福音，醫治百姓各樣的病症。</a:t>
            </a:r>
            <a:r>
              <a:rPr lang="en-US" altLang="zh-TW" sz="3600" b="1" dirty="0" smtClean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(</a:t>
            </a:r>
            <a:r>
              <a:rPr lang="zh-TW" altLang="en-US" sz="3600" b="1" dirty="0" smtClean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太</a:t>
            </a:r>
            <a:r>
              <a:rPr lang="en-US" altLang="zh-TW" sz="3600" b="1" dirty="0" smtClean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4:23)</a:t>
            </a:r>
            <a:endParaRPr lang="en-US" sz="3600" dirty="0">
              <a:solidFill>
                <a:prstClr val="black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4876800"/>
            <a:ext cx="7315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耶穌走遍</a:t>
            </a:r>
            <a:r>
              <a:rPr lang="zh-TW" altLang="en-US" sz="3600" b="1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各城各鄉</a:t>
            </a:r>
            <a:r>
              <a:rPr lang="zh-TW" altLang="en-US" sz="3600" b="1" dirty="0" smtClean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，在會堂裡教訓人，宣講天國的福音，又醫治各樣的病症。</a:t>
            </a:r>
            <a:r>
              <a:rPr lang="en-US" altLang="zh-TW" sz="3600" b="1" dirty="0" smtClean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(</a:t>
            </a:r>
            <a:r>
              <a:rPr lang="zh-TW" altLang="en-US" sz="3600" b="1" dirty="0" smtClean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太</a:t>
            </a:r>
            <a:r>
              <a:rPr lang="en-US" altLang="zh-TW" sz="3600" b="1" dirty="0" smtClean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9:35)</a:t>
            </a:r>
            <a:endParaRPr lang="en-US" altLang="en-US" sz="3600" b="1" dirty="0" smtClean="0">
              <a:solidFill>
                <a:prstClr val="black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621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33400"/>
            <a:ext cx="7010397" cy="403098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2400" y="475494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 smtClean="0">
                <a:solidFill>
                  <a:prstClr val="white"/>
                </a:solidFill>
                <a:latin typeface="Noto Sans CJK TC Medium" pitchFamily="34" charset="-128"/>
                <a:ea typeface="Noto Sans CJK TC Medium" pitchFamily="34" charset="-128"/>
              </a:rPr>
              <a:t>21 </a:t>
            </a:r>
            <a:r>
              <a:rPr lang="zh-TW" altLang="en-US" sz="3200" dirty="0" smtClean="0">
                <a:solidFill>
                  <a:prstClr val="white"/>
                </a:solidFill>
                <a:latin typeface="Noto Sans CJK TC Medium" pitchFamily="34" charset="-128"/>
                <a:ea typeface="Noto Sans CJK TC Medium" pitchFamily="34" charset="-128"/>
              </a:rPr>
              <a:t>你們聽見有吩咐古人的話說「不可殺人」，又說「凡殺人的難免受審判」</a:t>
            </a:r>
            <a:r>
              <a:rPr lang="en-US" sz="3200" baseline="30000" dirty="0" smtClean="0">
                <a:solidFill>
                  <a:prstClr val="white"/>
                </a:solidFill>
                <a:latin typeface="Noto Sans CJK TC Medium" pitchFamily="34" charset="-128"/>
                <a:ea typeface="Noto Sans CJK TC Medium" pitchFamily="34" charset="-128"/>
              </a:rPr>
              <a:t>22 </a:t>
            </a:r>
            <a:r>
              <a:rPr lang="zh-TW" altLang="en-US" sz="3200" dirty="0" smtClean="0">
                <a:solidFill>
                  <a:prstClr val="white"/>
                </a:solidFill>
                <a:latin typeface="Noto Sans CJK TC Medium" pitchFamily="34" charset="-128"/>
                <a:ea typeface="Noto Sans CJK TC Medium" pitchFamily="34" charset="-128"/>
              </a:rPr>
              <a:t>只是我告訴你們，凡向弟兄動怒的，難免受審判</a:t>
            </a:r>
            <a:r>
              <a:rPr lang="en-US" sz="3200" dirty="0" smtClean="0">
                <a:solidFill>
                  <a:prstClr val="white"/>
                </a:solidFill>
                <a:latin typeface="Noto Sans CJK TC Medium" pitchFamily="34" charset="-128"/>
                <a:ea typeface="Noto Sans CJK TC Medium" pitchFamily="34" charset="-128"/>
              </a:rPr>
              <a:t>(</a:t>
            </a:r>
            <a:r>
              <a:rPr lang="zh-TW" altLang="en-US" sz="3200" dirty="0" smtClean="0">
                <a:solidFill>
                  <a:prstClr val="white"/>
                </a:solidFill>
                <a:latin typeface="Noto Sans CJK TC Medium" pitchFamily="34" charset="-128"/>
                <a:ea typeface="Noto Sans CJK TC Medium" pitchFamily="34" charset="-128"/>
              </a:rPr>
              <a:t>馬太福音</a:t>
            </a:r>
            <a:r>
              <a:rPr lang="en-US" sz="3200" dirty="0" smtClean="0">
                <a:solidFill>
                  <a:prstClr val="white"/>
                </a:solidFill>
                <a:latin typeface="Noto Sans CJK TC Medium" pitchFamily="34" charset="-128"/>
                <a:ea typeface="Noto Sans CJK TC Medium" pitchFamily="34" charset="-128"/>
              </a:rPr>
              <a:t>5:21-22)</a:t>
            </a:r>
            <a:endParaRPr lang="en-US" sz="3200" dirty="0">
              <a:solidFill>
                <a:prstClr val="white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346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219200" y="5486400"/>
            <a:ext cx="6669711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 bmk="OLE_LINK34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Be peace</a:t>
            </a:r>
            <a:r>
              <a:rPr lang="zh-TW" altLang="en-US" sz="4400" dirty="0" smtClean="0" bmk="OLE_LINK34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 作一個和平的人</a:t>
            </a:r>
            <a:endParaRPr lang="zh-TW" altLang="en-US" sz="4400" dirty="0" smtClean="0">
              <a:solidFill>
                <a:prstClr val="black"/>
              </a:solidFill>
              <a:latin typeface="Noto Sans CJK TC Medium" pitchFamily="34" charset="-128"/>
              <a:ea typeface="Noto Sans CJK TC Medium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27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age result for 大衛與拔示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4800"/>
            <a:ext cx="5486400" cy="54864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09800" y="5943600"/>
            <a:ext cx="48013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大衛與拔示巴的故事</a:t>
            </a:r>
            <a:endParaRPr lang="en-US" sz="4000" dirty="0">
              <a:solidFill>
                <a:srgbClr val="C00000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93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ages.slideplayer.com/25/7921158/slides/slide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"/>
            <a:ext cx="7315200" cy="5486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143000" y="3962400"/>
            <a:ext cx="56438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dirty="0" smtClean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你無法阻止鳥兒從你頭上飛過，但可以阻止鳥兒在你頭上築巢！</a:t>
            </a:r>
            <a:endParaRPr lang="en-US" sz="3000" dirty="0">
              <a:solidFill>
                <a:prstClr val="black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5791200"/>
            <a:ext cx="6309932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be pure</a:t>
            </a:r>
            <a:r>
              <a:rPr lang="zh-TW" altLang="en-US" sz="4400" dirty="0" smtClean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 作一個完全的人</a:t>
            </a:r>
            <a:endParaRPr lang="en-US" sz="4400" dirty="0">
              <a:solidFill>
                <a:prstClr val="black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073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mages-na.ssl-images-amazon.com/images/I/51pD7xWwN8L._SX322_BO1,204,203,2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3086100" cy="475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6" name="Picture 2" descr="Image result for James Frey WITH LARRY K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28600"/>
            <a:ext cx="4419600" cy="3158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8" name="Picture 4" descr="http://static.oprah.com/images/tows/201011/20060126-tows-james-frey-3-600x4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581399"/>
            <a:ext cx="4419600" cy="3027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6217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066800"/>
            <a:ext cx="5181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你們的話，是就說是，不是就說不是；若再多說，就是出於那惡者。</a:t>
            </a:r>
            <a:endParaRPr lang="en-US" sz="3600" dirty="0">
              <a:solidFill>
                <a:prstClr val="black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  <p:pic>
        <p:nvPicPr>
          <p:cNvPr id="3078" name="Picture 6" descr="Related 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762000"/>
            <a:ext cx="3352800" cy="402980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914400" y="5029200"/>
            <a:ext cx="732758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be honest </a:t>
            </a:r>
            <a:r>
              <a:rPr lang="zh-TW" altLang="en-US" sz="4000" dirty="0" smtClean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作一個誠實正直的人</a:t>
            </a:r>
            <a:endParaRPr lang="en-US" sz="4000" dirty="0">
              <a:solidFill>
                <a:prstClr val="black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227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762000"/>
            <a:ext cx="8153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solidFill>
                  <a:prstClr val="white"/>
                </a:solidFill>
                <a:latin typeface="Noto Sans CJK TC Regular" pitchFamily="34" charset="-128"/>
                <a:ea typeface="Noto Sans CJK TC Regular" pitchFamily="34" charset="-128"/>
              </a:rPr>
              <a:t>你著詳細看彼個完全的人</a:t>
            </a:r>
            <a:r>
              <a:rPr lang="en-US" altLang="en-US" sz="4000" b="1" dirty="0" smtClean="0">
                <a:solidFill>
                  <a:prstClr val="white"/>
                </a:solidFill>
                <a:latin typeface="Noto Sans CJK TC Regular" pitchFamily="34" charset="-128"/>
                <a:ea typeface="Noto Sans CJK TC Regular" pitchFamily="34" charset="-128"/>
              </a:rPr>
              <a:t>(pure)</a:t>
            </a:r>
            <a:r>
              <a:rPr lang="zh-TW" altLang="en-US" sz="4000" b="1" dirty="0" smtClean="0">
                <a:solidFill>
                  <a:prstClr val="white"/>
                </a:solidFill>
                <a:latin typeface="Noto Sans CJK TC Regular" pitchFamily="34" charset="-128"/>
                <a:ea typeface="Noto Sans CJK TC Regular" pitchFamily="34" charset="-128"/>
              </a:rPr>
              <a:t>，</a:t>
            </a:r>
            <a:endParaRPr lang="en-US" altLang="zh-TW" sz="4000" b="1" dirty="0" smtClean="0">
              <a:solidFill>
                <a:prstClr val="white"/>
              </a:solidFill>
              <a:latin typeface="Noto Sans CJK TC Regular" pitchFamily="34" charset="-128"/>
              <a:ea typeface="Noto Sans CJK TC Regular" pitchFamily="34" charset="-128"/>
            </a:endParaRPr>
          </a:p>
          <a:p>
            <a:r>
              <a:rPr lang="zh-TW" altLang="en-US" sz="4000" b="1" dirty="0" smtClean="0">
                <a:solidFill>
                  <a:prstClr val="white"/>
                </a:solidFill>
                <a:latin typeface="Noto Sans CJK TC Regular" pitchFamily="34" charset="-128"/>
                <a:ea typeface="Noto Sans CJK TC Regular" pitchFamily="34" charset="-128"/>
              </a:rPr>
              <a:t>看彼個正直的人</a:t>
            </a:r>
            <a:r>
              <a:rPr lang="en-US" altLang="en-US" sz="4000" b="1" dirty="0" smtClean="0">
                <a:solidFill>
                  <a:prstClr val="white"/>
                </a:solidFill>
                <a:latin typeface="Noto Sans CJK TC Regular" pitchFamily="34" charset="-128"/>
                <a:ea typeface="Noto Sans CJK TC Regular" pitchFamily="34" charset="-128"/>
              </a:rPr>
              <a:t>(honest)</a:t>
            </a:r>
            <a:r>
              <a:rPr lang="zh-TW" altLang="en-US" sz="4000" b="1" dirty="0" smtClean="0">
                <a:solidFill>
                  <a:prstClr val="white"/>
                </a:solidFill>
                <a:latin typeface="Noto Sans CJK TC Regular" pitchFamily="34" charset="-128"/>
                <a:ea typeface="Noto Sans CJK TC Regular" pitchFamily="34" charset="-128"/>
              </a:rPr>
              <a:t>，</a:t>
            </a:r>
            <a:endParaRPr lang="en-US" altLang="zh-TW" sz="4000" b="1" dirty="0" smtClean="0">
              <a:solidFill>
                <a:prstClr val="white"/>
              </a:solidFill>
              <a:latin typeface="Noto Sans CJK TC Regular" pitchFamily="34" charset="-128"/>
              <a:ea typeface="Noto Sans CJK TC Regular" pitchFamily="34" charset="-128"/>
            </a:endParaRPr>
          </a:p>
          <a:p>
            <a:r>
              <a:rPr lang="zh-TW" altLang="en-US" sz="4000" b="1" dirty="0" smtClean="0">
                <a:solidFill>
                  <a:prstClr val="white"/>
                </a:solidFill>
                <a:latin typeface="Noto Sans CJK TC Regular" pitchFamily="34" charset="-128"/>
                <a:ea typeface="Noto Sans CJK TC Regular" pitchFamily="34" charset="-128"/>
              </a:rPr>
              <a:t>因為和平的人</a:t>
            </a:r>
            <a:r>
              <a:rPr lang="en-US" altLang="en-US" sz="4000" b="1" dirty="0" smtClean="0">
                <a:solidFill>
                  <a:prstClr val="white"/>
                </a:solidFill>
                <a:latin typeface="Noto Sans CJK TC Regular" pitchFamily="34" charset="-128"/>
                <a:ea typeface="Noto Sans CJK TC Regular" pitchFamily="34" charset="-128"/>
              </a:rPr>
              <a:t>(peace)</a:t>
            </a:r>
            <a:r>
              <a:rPr lang="zh-TW" altLang="en-US" sz="4000" b="1" dirty="0" smtClean="0">
                <a:solidFill>
                  <a:prstClr val="white"/>
                </a:solidFill>
                <a:latin typeface="Noto Sans CJK TC Regular" pitchFamily="34" charset="-128"/>
                <a:ea typeface="Noto Sans CJK TC Regular" pitchFamily="34" charset="-128"/>
              </a:rPr>
              <a:t>有好的結局。</a:t>
            </a:r>
            <a:r>
              <a:rPr lang="zh-TW" altLang="en-US" sz="4000" dirty="0" smtClean="0">
                <a:solidFill>
                  <a:prstClr val="black"/>
                </a:solidFill>
              </a:rPr>
              <a:t> </a:t>
            </a:r>
            <a:endParaRPr lang="en-US" altLang="zh-TW" sz="4000" dirty="0" smtClean="0">
              <a:solidFill>
                <a:prstClr val="black"/>
              </a:solidFill>
            </a:endParaRPr>
          </a:p>
          <a:p>
            <a:endParaRPr lang="en-US" altLang="zh-TW" sz="4000" b="1" dirty="0" smtClean="0">
              <a:solidFill>
                <a:prstClr val="white"/>
              </a:solidFill>
              <a:latin typeface="Noto Sans CJK TC Regular" pitchFamily="34" charset="-128"/>
              <a:ea typeface="Noto Sans CJK TC Regular" pitchFamily="34" charset="-128"/>
            </a:endParaRPr>
          </a:p>
          <a:p>
            <a:r>
              <a:rPr lang="zh-TW" altLang="en-US" sz="4000" b="1" dirty="0" smtClean="0">
                <a:solidFill>
                  <a:prstClr val="white"/>
                </a:solidFill>
                <a:latin typeface="Noto Sans CJK TC Regular" pitchFamily="34" charset="-128"/>
                <a:ea typeface="Noto Sans CJK TC Regular" pitchFamily="34" charset="-128"/>
              </a:rPr>
              <a:t>論到犯法的人，欲做一下滅無；</a:t>
            </a:r>
            <a:endParaRPr lang="en-US" altLang="zh-TW" sz="4000" b="1" dirty="0" smtClean="0">
              <a:solidFill>
                <a:prstClr val="white"/>
              </a:solidFill>
              <a:latin typeface="Noto Sans CJK TC Regular" pitchFamily="34" charset="-128"/>
              <a:ea typeface="Noto Sans CJK TC Regular" pitchFamily="34" charset="-128"/>
            </a:endParaRPr>
          </a:p>
          <a:p>
            <a:r>
              <a:rPr lang="zh-TW" altLang="en-US" sz="4000" b="1" dirty="0" smtClean="0">
                <a:solidFill>
                  <a:prstClr val="white"/>
                </a:solidFill>
                <a:latin typeface="Noto Sans CJK TC Regular" pitchFamily="34" charset="-128"/>
                <a:ea typeface="Noto Sans CJK TC Regular" pitchFamily="34" charset="-128"/>
              </a:rPr>
              <a:t>歹人的結局欲受剿滅。</a:t>
            </a:r>
            <a:endParaRPr lang="en-US" altLang="zh-TW" sz="4000" b="1" dirty="0" smtClean="0">
              <a:solidFill>
                <a:prstClr val="white"/>
              </a:solidFill>
              <a:latin typeface="Noto Sans CJK TC Regular" pitchFamily="34" charset="-128"/>
              <a:ea typeface="Noto Sans CJK TC Regular" pitchFamily="34" charset="-128"/>
            </a:endParaRPr>
          </a:p>
          <a:p>
            <a:endParaRPr lang="en-US" altLang="zh-TW" sz="4000" b="1" dirty="0" smtClean="0">
              <a:solidFill>
                <a:prstClr val="white"/>
              </a:solidFill>
              <a:latin typeface="Noto Sans CJK TC Regular" pitchFamily="34" charset="-128"/>
              <a:ea typeface="Noto Sans CJK TC Regular" pitchFamily="34" charset="-128"/>
            </a:endParaRPr>
          </a:p>
          <a:p>
            <a:r>
              <a:rPr lang="en-US" altLang="zh-TW" sz="4000" b="1" dirty="0" smtClean="0">
                <a:solidFill>
                  <a:prstClr val="white"/>
                </a:solidFill>
                <a:latin typeface="Noto Sans CJK TC Regular" pitchFamily="34" charset="-128"/>
                <a:ea typeface="Noto Sans CJK TC Regular" pitchFamily="34" charset="-128"/>
              </a:rPr>
              <a:t>					</a:t>
            </a:r>
            <a:r>
              <a:rPr lang="zh-TW" altLang="en-US" sz="4000" b="1" dirty="0" smtClean="0">
                <a:solidFill>
                  <a:prstClr val="white"/>
                </a:solidFill>
                <a:latin typeface="Noto Sans CJK TC Regular" pitchFamily="34" charset="-128"/>
                <a:ea typeface="Noto Sans CJK TC Regular" pitchFamily="34" charset="-128"/>
              </a:rPr>
              <a:t>詩篇</a:t>
            </a:r>
            <a:r>
              <a:rPr lang="en-US" altLang="en-US" sz="4000" b="1" dirty="0" smtClean="0">
                <a:solidFill>
                  <a:prstClr val="white"/>
                </a:solidFill>
                <a:latin typeface="Noto Sans CJK TC Regular" pitchFamily="34" charset="-128"/>
                <a:ea typeface="Noto Sans CJK TC Regular" pitchFamily="34" charset="-128"/>
              </a:rPr>
              <a:t>37:37-38</a:t>
            </a:r>
          </a:p>
        </p:txBody>
      </p:sp>
    </p:spTree>
    <p:extLst>
      <p:ext uri="{BB962C8B-B14F-4D97-AF65-F5344CB8AC3E}">
        <p14:creationId xmlns:p14="http://schemas.microsoft.com/office/powerpoint/2010/main" val="223214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244</Words>
  <Application>Microsoft Office PowerPoint</Application>
  <PresentationFormat>On-screen Show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歡迎您來到 柑縣台灣基督長老教會  開闊布棚、堅固杙仔  請肅靜,預備心來敬拜上帝  請關掉您的手機,傳呼器…</dc:title>
  <dc:creator>Tai</dc:creator>
  <cp:lastModifiedBy>Jonathan</cp:lastModifiedBy>
  <cp:revision>112</cp:revision>
  <dcterms:created xsi:type="dcterms:W3CDTF">2015-12-30T23:14:56Z</dcterms:created>
  <dcterms:modified xsi:type="dcterms:W3CDTF">2017-02-26T03:43:01Z</dcterms:modified>
</cp:coreProperties>
</file>