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429" r:id="rId1"/>
    <p:sldMasterId id="2147498431" r:id="rId2"/>
    <p:sldMasterId id="2147498433" r:id="rId3"/>
    <p:sldMasterId id="2147498435" r:id="rId4"/>
    <p:sldMasterId id="2147498437" r:id="rId5"/>
  </p:sldMasterIdLst>
  <p:notesMasterIdLst>
    <p:notesMasterId r:id="rId11"/>
  </p:notesMasterIdLst>
  <p:handoutMasterIdLst>
    <p:handoutMasterId r:id="rId12"/>
  </p:handoutMasterIdLst>
  <p:sldIdLst>
    <p:sldId id="3170" r:id="rId6"/>
    <p:sldId id="3171" r:id="rId7"/>
    <p:sldId id="3172" r:id="rId8"/>
    <p:sldId id="3173" r:id="rId9"/>
    <p:sldId id="3174" r:id="rId10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080808"/>
    <a:srgbClr val="0000FF"/>
    <a:srgbClr val="3D0B59"/>
    <a:srgbClr val="FFFF00"/>
    <a:srgbClr val="BE129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906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87F7-E8CA-4867-8AE7-2BF3F280251A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2/24/2017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0B5301-7AEA-4D53-BA83-B05A4B9798E0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87F7-E8CA-4867-8AE7-2BF3F280251A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2/24/2017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0B5301-7AEA-4D53-BA83-B05A4B9798E0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87F7-E8CA-4867-8AE7-2BF3F280251A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2/24/2017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0B5301-7AEA-4D53-BA83-B05A4B9798E0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87F7-E8CA-4867-8AE7-2BF3F280251A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2/24/2017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0B5301-7AEA-4D53-BA83-B05A4B9798E0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D87F7-E8CA-4867-8AE7-2BF3F280251A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2/24/2017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0B5301-7AEA-4D53-BA83-B05A4B9798E0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152400"/>
            <a:ext cx="129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7200" dirty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不</a:t>
            </a:r>
            <a:endParaRPr kumimoji="0" lang="en-US" altLang="zh-TW" sz="7200" dirty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7200" dirty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一</a:t>
            </a:r>
            <a:endParaRPr kumimoji="0" lang="en-US" altLang="zh-TW" sz="7200" dirty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7200" dirty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樣</a:t>
            </a:r>
            <a:endParaRPr kumimoji="0" lang="en-US" altLang="zh-TW" sz="7200" dirty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7200" dirty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的</a:t>
            </a:r>
            <a:endParaRPr kumimoji="0" lang="en-US" altLang="zh-TW" sz="7200" dirty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7200" dirty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選</a:t>
            </a:r>
            <a:endParaRPr kumimoji="0" lang="en-US" altLang="zh-TW" sz="7200" dirty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7200" dirty="0"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擇</a:t>
            </a:r>
            <a:endParaRPr kumimoji="0" lang="en-US" sz="7200" dirty="0">
              <a:solidFill>
                <a:srgbClr val="9BBB5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evil gu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495799" cy="33718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4724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200" baseline="300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38 </a:t>
            </a:r>
            <a:r>
              <a:rPr kumimoji="0" lang="zh-TW" altLang="en-US" sz="32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你們聽見有話說：以眼還眼，以牙還牙。</a:t>
            </a:r>
            <a:r>
              <a:rPr kumimoji="0" lang="en-US" sz="3200" baseline="300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39 </a:t>
            </a:r>
            <a:r>
              <a:rPr kumimoji="0" lang="zh-TW" altLang="en-US" sz="32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只是我告訴你們，不要與惡人作對。</a:t>
            </a:r>
            <a:endParaRPr kumimoji="0" lang="en-US" sz="3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rike your right cheek"/>
          <p:cNvPicPr>
            <a:picLocks noChangeAspect="1" noChangeArrowheads="1"/>
          </p:cNvPicPr>
          <p:nvPr/>
        </p:nvPicPr>
        <p:blipFill>
          <a:blip r:embed="rId2" cstate="print"/>
          <a:srcRect l="5128"/>
          <a:stretch>
            <a:fillRect/>
          </a:stretch>
        </p:blipFill>
        <p:spPr bwMode="auto">
          <a:xfrm>
            <a:off x="304800" y="685800"/>
            <a:ext cx="28194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Image result for SECOND M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Image result for FORCE TAKE YOUR CO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"/>
            <a:ext cx="2524125" cy="314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4800" y="3810000"/>
            <a:ext cx="8610600" cy="1200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600" baseline="300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43 </a:t>
            </a:r>
            <a:r>
              <a:rPr kumimoji="0" lang="zh-TW" altLang="en-US" sz="36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你們聽見有話說：當愛你的鄰舍，恨你的仇敵。</a:t>
            </a:r>
            <a:endParaRPr kumimoji="0" lang="en-US" sz="36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257800"/>
            <a:ext cx="8610600" cy="12003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600" baseline="300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44 </a:t>
            </a:r>
            <a:r>
              <a:rPr kumimoji="0" lang="zh-TW" altLang="en-US" sz="36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只是我告訴你們，要愛你們的仇敵，為那逼迫你們的禱告。</a:t>
            </a:r>
            <a:endParaRPr kumimoji="0" lang="en-US" altLang="zh-TW" sz="36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ecking list"/>
          <p:cNvPicPr>
            <a:picLocks noChangeAspect="1" noChangeArrowheads="1"/>
          </p:cNvPicPr>
          <p:nvPr/>
        </p:nvPicPr>
        <p:blipFill>
          <a:blip r:embed="rId2" cstate="print"/>
          <a:srcRect t="11951"/>
          <a:stretch>
            <a:fillRect/>
          </a:stretch>
        </p:blipFill>
        <p:spPr bwMode="auto">
          <a:xfrm>
            <a:off x="0" y="0"/>
            <a:ext cx="5105400" cy="3368395"/>
          </a:xfrm>
          <a:prstGeom prst="rect">
            <a:avLst/>
          </a:prstGeom>
          <a:noFill/>
        </p:spPr>
      </p:pic>
      <p:pic>
        <p:nvPicPr>
          <p:cNvPr id="6148" name="Picture 4" descr="Image result for I LOVE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102" y="3505200"/>
            <a:ext cx="5515898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74945" y="6096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作不完的家事</a:t>
            </a:r>
            <a:endParaRPr kumimoji="0" 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8674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訴說不盡的愛</a:t>
            </a:r>
            <a:endParaRPr kumimoji="0" 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Faith makes all things possible……love makes all things eas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7702" y="5638800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信心讓萬事變成可能，愛讓萬事變得輕省！</a:t>
            </a:r>
            <a:endParaRPr kumimoji="0" lang="en-US" sz="36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26833</TotalTime>
  <Words>40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2_Office Theme</vt:lpstr>
      <vt:lpstr>4_Office Theme</vt:lpstr>
      <vt:lpstr>5_Office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3091</cp:revision>
  <dcterms:created xsi:type="dcterms:W3CDTF">2005-02-27T07:43:32Z</dcterms:created>
  <dcterms:modified xsi:type="dcterms:W3CDTF">2017-02-24T23:56:47Z</dcterms:modified>
</cp:coreProperties>
</file>