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handoutMasterIdLst>
    <p:handoutMasterId r:id="rId10"/>
  </p:handoutMasterIdLst>
  <p:sldIdLst>
    <p:sldId id="257" r:id="rId2"/>
    <p:sldId id="275" r:id="rId3"/>
    <p:sldId id="276" r:id="rId4"/>
    <p:sldId id="279" r:id="rId5"/>
    <p:sldId id="280" r:id="rId6"/>
    <p:sldId id="278" r:id="rId7"/>
    <p:sldId id="281" r:id="rId8"/>
    <p:sldId id="277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9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43" autoAdjust="0"/>
  </p:normalViewPr>
  <p:slideViewPr>
    <p:cSldViewPr>
      <p:cViewPr>
        <p:scale>
          <a:sx n="75" d="100"/>
          <a:sy n="75" d="100"/>
        </p:scale>
        <p:origin x="-1470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D6D91-3E87-4977-83E2-F1A4D1EADA80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50B9B-9764-476F-A5FC-9D47FBC77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87F7-E8CA-4867-8AE7-2BF3F280251A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LESSED ASSU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8862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有</a:t>
            </a:r>
            <a:r>
              <a:rPr lang="zh-TW" alt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福的確</a:t>
            </a:r>
            <a:r>
              <a:rPr lang="zh-TW" altLang="en-US" sz="7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據</a:t>
            </a:r>
            <a:endParaRPr lang="en-US" sz="7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IBLE BE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934200" cy="42905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152400"/>
            <a:ext cx="4023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聖經帶</a:t>
            </a:r>
            <a:r>
              <a:rPr lang="en-US" sz="4000" dirty="0" smtClean="0">
                <a:solidFill>
                  <a:schemeClr val="bg1"/>
                </a:solidFill>
                <a:latin typeface="Noto Sans CJK TC Regular" pitchFamily="34" charset="-128"/>
                <a:ea typeface="Noto Sans CJK TC Regular" pitchFamily="34" charset="-128"/>
              </a:rPr>
              <a:t>Bible Belt</a:t>
            </a:r>
            <a:endParaRPr lang="en-US" sz="4000" dirty="0">
              <a:solidFill>
                <a:schemeClr val="bg1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5124" name="Picture 4" descr="Image result for 葛培理牧師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1371600" cy="1878807"/>
          </a:xfrm>
          <a:prstGeom prst="rect">
            <a:avLst/>
          </a:prstGeom>
          <a:noFill/>
        </p:spPr>
      </p:pic>
      <p:pic>
        <p:nvPicPr>
          <p:cNvPr id="5128" name="Picture 8" descr="Image result for Henry C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029200"/>
            <a:ext cx="1108941" cy="1532777"/>
          </a:xfrm>
          <a:prstGeom prst="rect">
            <a:avLst/>
          </a:prstGeom>
          <a:noFill/>
        </p:spPr>
      </p:pic>
      <p:pic>
        <p:nvPicPr>
          <p:cNvPr id="5130" name="Picture 10" descr="Image result for henry blackab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572000"/>
            <a:ext cx="1174318" cy="1814321"/>
          </a:xfrm>
          <a:prstGeom prst="rect">
            <a:avLst/>
          </a:prstGeom>
          <a:noFill/>
        </p:spPr>
      </p:pic>
      <p:pic>
        <p:nvPicPr>
          <p:cNvPr id="5132" name="Picture 12" descr="Image result for Philip Yanc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5029200"/>
            <a:ext cx="1156643" cy="1513550"/>
          </a:xfrm>
          <a:prstGeom prst="rect">
            <a:avLst/>
          </a:prstGeom>
          <a:noFill/>
        </p:spPr>
      </p:pic>
      <p:pic>
        <p:nvPicPr>
          <p:cNvPr id="5134" name="Picture 14" descr="Image result for GIDEON INTERNATION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5105400"/>
            <a:ext cx="2438400" cy="1389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38557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 result for Jane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4572000" cy="68724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77000" y="5867400"/>
            <a:ext cx="2020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/>
              <a:t>Jane Park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5638800"/>
            <a:ext cx="6806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Noto Sans CJK TC Regular" pitchFamily="34" charset="-128"/>
                <a:ea typeface="Noto Sans CJK TC Regular" pitchFamily="34" charset="-128"/>
              </a:rPr>
              <a:t>Museum of the </a:t>
            </a:r>
            <a:r>
              <a:rPr lang="en-US" sz="3200" b="1" i="1" dirty="0" smtClean="0">
                <a:latin typeface="Noto Sans CJK TC Regular" pitchFamily="34" charset="-128"/>
                <a:ea typeface="Noto Sans CJK TC Regular" pitchFamily="34" charset="-128"/>
              </a:rPr>
              <a:t>Bible</a:t>
            </a:r>
            <a:r>
              <a:rPr lang="zh-TW" altLang="en-US" sz="3200" b="1" i="1" dirty="0" smtClean="0">
                <a:latin typeface="Noto Sans CJK TC Regular" pitchFamily="34" charset="-128"/>
                <a:ea typeface="Noto Sans CJK TC Regular" pitchFamily="34" charset="-128"/>
              </a:rPr>
              <a:t>  </a:t>
            </a:r>
            <a:r>
              <a:rPr lang="zh-TW" altLang="en-US" sz="3600" dirty="0" smtClean="0">
                <a:latin typeface="Noto Sans CJK TC Regular" pitchFamily="34" charset="-128"/>
                <a:ea typeface="Noto Sans CJK TC Regular" pitchFamily="34" charset="-128"/>
              </a:rPr>
              <a:t>聖</a:t>
            </a:r>
            <a:r>
              <a:rPr lang="zh-TW" altLang="en-US" sz="3600" dirty="0" smtClean="0">
                <a:latin typeface="Noto Sans CJK TC Regular" pitchFamily="34" charset="-128"/>
                <a:ea typeface="Noto Sans CJK TC Regular" pitchFamily="34" charset="-128"/>
              </a:rPr>
              <a:t>經博物館</a:t>
            </a:r>
            <a:endParaRPr lang="en-US" sz="36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go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41345" y="5486400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latin typeface="Noto Sans CJK TC Regular" pitchFamily="34" charset="-128"/>
                <a:ea typeface="Noto Sans CJK TC Regular" pitchFamily="34" charset="-128"/>
              </a:rPr>
              <a:t>鵝</a:t>
            </a:r>
            <a:r>
              <a:rPr lang="zh-TW" altLang="en-US" sz="5400" dirty="0" smtClean="0">
                <a:latin typeface="Noto Sans CJK TC Regular" pitchFamily="34" charset="-128"/>
                <a:ea typeface="Noto Sans CJK TC Regular" pitchFamily="34" charset="-128"/>
              </a:rPr>
              <a:t>的故事</a:t>
            </a:r>
            <a:endParaRPr lang="en-US" sz="54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Noto Sans CJK TC Regular" pitchFamily="34" charset="-128"/>
                <a:ea typeface="Noto Sans CJK TC Regular" pitchFamily="34" charset="-128"/>
              </a:rPr>
              <a:t>耶</a:t>
            </a:r>
            <a:r>
              <a:rPr lang="zh-TW" altLang="en-US" sz="4000" dirty="0" smtClean="0">
                <a:latin typeface="Noto Sans CJK TC Regular" pitchFamily="34" charset="-128"/>
                <a:ea typeface="Noto Sans CJK TC Regular" pitchFamily="34" charset="-128"/>
              </a:rPr>
              <a:t>穌說「你</a:t>
            </a:r>
            <a:r>
              <a:rPr lang="zh-TW" altLang="en-US" sz="4000" dirty="0" smtClean="0">
                <a:latin typeface="Noto Sans CJK TC Regular" pitchFamily="34" charset="-128"/>
                <a:ea typeface="Noto Sans CJK TC Regular" pitchFamily="34" charset="-128"/>
              </a:rPr>
              <a:t>們要先求他的國和他的義，這些東西都要加給你們了。」</a:t>
            </a:r>
            <a:endParaRPr lang="en-US" sz="40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5" name="Picture 2" descr="Image result for flying go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89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beach"/>
          <p:cNvPicPr>
            <a:picLocks noChangeAspect="1" noChangeArrowheads="1"/>
          </p:cNvPicPr>
          <p:nvPr/>
        </p:nvPicPr>
        <p:blipFill>
          <a:blip r:embed="rId2" cstate="print"/>
          <a:srcRect l="8889" r="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47244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  </a:t>
            </a:r>
            <a:r>
              <a:rPr lang="zh-TW" alt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什麼是你「有</a:t>
            </a:r>
            <a:r>
              <a:rPr lang="zh-TW" alt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福的確</a:t>
            </a:r>
            <a:r>
              <a:rPr lang="zh-TW" alt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據」？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2004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Noto Sans CJK TC Medium" pitchFamily="34" charset="-128"/>
                <a:ea typeface="Noto Sans CJK TC Medium" pitchFamily="34" charset="-128"/>
              </a:rPr>
              <a:t>「</a:t>
            </a:r>
            <a:r>
              <a:rPr lang="zh-TW" altLang="en-US" sz="2800" dirty="0" smtClean="0">
                <a:latin typeface="Noto Sans CJK TC Medium" pitchFamily="34" charset="-128"/>
                <a:ea typeface="Noto Sans CJK TC Medium" pitchFamily="34" charset="-128"/>
              </a:rPr>
              <a:t>無人會服事二個主人；因為伊會怨恨此個，疼彼個，抑是會對重此個，看輕彼個，恁</a:t>
            </a:r>
            <a:r>
              <a:rPr lang="en-US" altLang="zh-TW" sz="2800" dirty="0" smtClean="0"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en-US" altLang="zh-TW" sz="2800" dirty="0" err="1" smtClean="0">
                <a:latin typeface="Noto Sans CJK TC Medium" pitchFamily="34" charset="-128"/>
                <a:ea typeface="Noto Sans CJK TC Medium" pitchFamily="34" charset="-128"/>
              </a:rPr>
              <a:t>bõe</a:t>
            </a:r>
            <a:r>
              <a:rPr lang="en-US" altLang="zh-TW" sz="2800" dirty="0" smtClean="0">
                <a:latin typeface="Noto Sans CJK TC Medium" pitchFamily="34" charset="-128"/>
                <a:ea typeface="Noto Sans CJK TC Medium" pitchFamily="34" charset="-128"/>
              </a:rPr>
              <a:t>)</a:t>
            </a:r>
            <a:r>
              <a:rPr lang="zh-TW" altLang="en-US" sz="2800" dirty="0" smtClean="0">
                <a:latin typeface="Noto Sans CJK TC Medium" pitchFamily="34" charset="-128"/>
                <a:ea typeface="Noto Sans CJK TC Medium" pitchFamily="34" charset="-128"/>
              </a:rPr>
              <a:t>會服事上帝，續服事錢財</a:t>
            </a:r>
            <a:r>
              <a:rPr lang="zh-TW" altLang="en-US" sz="2800" dirty="0" smtClean="0">
                <a:latin typeface="Noto Sans CJK TC Medium" pitchFamily="34" charset="-128"/>
                <a:ea typeface="Noto Sans CJK TC Medium" pitchFamily="34" charset="-128"/>
              </a:rPr>
              <a:t>。」</a:t>
            </a:r>
            <a:endParaRPr lang="en-US" altLang="en-US" sz="28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10832</TotalTime>
  <Words>119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15</cp:revision>
  <dcterms:created xsi:type="dcterms:W3CDTF">2017-01-10T21:23:28Z</dcterms:created>
  <dcterms:modified xsi:type="dcterms:W3CDTF">2017-02-26T05:40:21Z</dcterms:modified>
</cp:coreProperties>
</file>