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2" r:id="rId2"/>
    <p:sldId id="263" r:id="rId3"/>
    <p:sldId id="264" r:id="rId4"/>
    <p:sldId id="265" r:id="rId5"/>
    <p:sldId id="256" r:id="rId6"/>
    <p:sldId id="259" r:id="rId7"/>
    <p:sldId id="261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404DB-40E0-418E-AFD8-D024FCC853E5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6057470A-3B50-4864-BD03-65869CF62B0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TW" altLang="en-US" sz="4000" b="1" dirty="0" smtClean="0">
              <a:latin typeface="Noto Sans CJK TC Regular" pitchFamily="34" charset="-128"/>
              <a:ea typeface="Noto Sans CJK TC Regular" pitchFamily="34" charset="-128"/>
            </a:rPr>
            <a:t>過</a:t>
          </a:r>
          <a:endParaRPr lang="en-US" sz="4000" dirty="0"/>
        </a:p>
      </dgm:t>
    </dgm:pt>
    <dgm:pt modelId="{7B1E8F7A-EBAD-4E94-9A37-D7DD67A1EC13}" type="parTrans" cxnId="{99E3B065-CC0D-4FA6-9479-21313C85AD54}">
      <dgm:prSet/>
      <dgm:spPr/>
      <dgm:t>
        <a:bodyPr/>
        <a:lstStyle/>
        <a:p>
          <a:endParaRPr lang="en-US"/>
        </a:p>
      </dgm:t>
    </dgm:pt>
    <dgm:pt modelId="{16CDB4A0-6309-4B2D-8392-C56C7E10E954}" type="sibTrans" cxnId="{99E3B065-CC0D-4FA6-9479-21313C85AD54}">
      <dgm:prSet/>
      <dgm:spPr/>
      <dgm:t>
        <a:bodyPr/>
        <a:lstStyle/>
        <a:p>
          <a:endParaRPr lang="en-US" sz="2800"/>
        </a:p>
      </dgm:t>
    </dgm:pt>
    <dgm:pt modelId="{084A2469-3843-486D-9B93-1ACAB6A1A88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sz="3600" b="1" dirty="0" smtClean="0">
              <a:latin typeface="Noto Sans CJK TC Regular" pitchFamily="34" charset="-128"/>
              <a:ea typeface="Noto Sans CJK TC Regular" pitchFamily="34" charset="-128"/>
            </a:rPr>
            <a:t>罪</a:t>
          </a:r>
          <a:endParaRPr lang="en-US" sz="3600" dirty="0"/>
        </a:p>
      </dgm:t>
    </dgm:pt>
    <dgm:pt modelId="{903D67AF-DB01-4D63-9200-77AFEB6B2F95}" type="parTrans" cxnId="{584DFED5-4CE6-41FB-855A-66DF641654AE}">
      <dgm:prSet/>
      <dgm:spPr/>
      <dgm:t>
        <a:bodyPr/>
        <a:lstStyle/>
        <a:p>
          <a:endParaRPr lang="en-US"/>
        </a:p>
      </dgm:t>
    </dgm:pt>
    <dgm:pt modelId="{94A33D4E-E8FF-47EA-9A18-94E9C6E4DBFF}" type="sibTrans" cxnId="{584DFED5-4CE6-41FB-855A-66DF641654AE}">
      <dgm:prSet/>
      <dgm:spPr/>
      <dgm:t>
        <a:bodyPr/>
        <a:lstStyle/>
        <a:p>
          <a:endParaRPr lang="en-US" sz="2800"/>
        </a:p>
      </dgm:t>
    </dgm:pt>
    <dgm:pt modelId="{CFBDC8DF-8229-44BB-AB32-4495CA106791}">
      <dgm:prSet phldrT="[Text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latin typeface="Noto Sans CJK TC Regular" pitchFamily="34" charset="-128"/>
              <a:ea typeface="Noto Sans CJK TC Regular" pitchFamily="34" charset="-128"/>
            </a:rPr>
            <a:t>有罪</a:t>
          </a:r>
          <a:endParaRPr lang="en-US" sz="2400" dirty="0" smtClean="0"/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/>
        </a:p>
      </dgm:t>
    </dgm:pt>
    <dgm:pt modelId="{AA8658A1-7092-488E-9157-DF95ECF302DE}" type="parTrans" cxnId="{E9D11FE4-0B3B-4452-8309-26A07EDB87B2}">
      <dgm:prSet/>
      <dgm:spPr/>
      <dgm:t>
        <a:bodyPr/>
        <a:lstStyle/>
        <a:p>
          <a:endParaRPr lang="en-US"/>
        </a:p>
      </dgm:t>
    </dgm:pt>
    <dgm:pt modelId="{F85F3D72-C510-4F44-8CA9-FB9B7345A496}" type="sibTrans" cxnId="{E9D11FE4-0B3B-4452-8309-26A07EDB87B2}">
      <dgm:prSet/>
      <dgm:spPr/>
      <dgm:t>
        <a:bodyPr/>
        <a:lstStyle/>
        <a:p>
          <a:endParaRPr lang="en-US" sz="2800"/>
        </a:p>
      </dgm:t>
    </dgm:pt>
    <dgm:pt modelId="{7B11C7FC-AFF2-4920-88D2-4DFA40A962CD}" type="pres">
      <dgm:prSet presAssocID="{7D5404DB-40E0-418E-AFD8-D024FCC853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D15F58C-FC4C-463C-B4DF-AD98068AFD3C}" type="pres">
      <dgm:prSet presAssocID="{6057470A-3B50-4864-BD03-65869CF62B0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1F63B-207B-4BC5-BB7A-02365AE8A2C4}" type="pres">
      <dgm:prSet presAssocID="{6057470A-3B50-4864-BD03-65869CF62B01}" presName="gear1srcNode" presStyleLbl="node1" presStyleIdx="0" presStyleCnt="3"/>
      <dgm:spPr/>
    </dgm:pt>
    <dgm:pt modelId="{D9DFD4A0-8855-4045-89F1-F7C09695BF08}" type="pres">
      <dgm:prSet presAssocID="{6057470A-3B50-4864-BD03-65869CF62B01}" presName="gear1dstNode" presStyleLbl="node1" presStyleIdx="0" presStyleCnt="3"/>
      <dgm:spPr/>
    </dgm:pt>
    <dgm:pt modelId="{F9A17F83-5198-491D-8AD5-3B5F46AB6236}" type="pres">
      <dgm:prSet presAssocID="{084A2469-3843-486D-9B93-1ACAB6A1A88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96BEA-7919-40F4-8EEC-C6D27F9B88AC}" type="pres">
      <dgm:prSet presAssocID="{084A2469-3843-486D-9B93-1ACAB6A1A88C}" presName="gear2srcNode" presStyleLbl="node1" presStyleIdx="1" presStyleCnt="3"/>
      <dgm:spPr/>
    </dgm:pt>
    <dgm:pt modelId="{59A0E49E-E0E7-470F-BD1F-44A8652B04A4}" type="pres">
      <dgm:prSet presAssocID="{084A2469-3843-486D-9B93-1ACAB6A1A88C}" presName="gear2dstNode" presStyleLbl="node1" presStyleIdx="1" presStyleCnt="3"/>
      <dgm:spPr/>
    </dgm:pt>
    <dgm:pt modelId="{8DA8D265-C0C2-4709-873E-C4E366F5701F}" type="pres">
      <dgm:prSet presAssocID="{CFBDC8DF-8229-44BB-AB32-4495CA106791}" presName="gear3" presStyleLbl="node1" presStyleIdx="2" presStyleCnt="3"/>
      <dgm:spPr/>
      <dgm:t>
        <a:bodyPr/>
        <a:lstStyle/>
        <a:p>
          <a:endParaRPr lang="en-US"/>
        </a:p>
      </dgm:t>
    </dgm:pt>
    <dgm:pt modelId="{8B8AB744-8F83-4A31-B5E3-D7DBD3F714E1}" type="pres">
      <dgm:prSet presAssocID="{CFBDC8DF-8229-44BB-AB32-4495CA10679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E8E0D-1AEE-41A7-A338-71EBDEBE7D9F}" type="pres">
      <dgm:prSet presAssocID="{CFBDC8DF-8229-44BB-AB32-4495CA106791}" presName="gear3srcNode" presStyleLbl="node1" presStyleIdx="2" presStyleCnt="3"/>
      <dgm:spPr/>
    </dgm:pt>
    <dgm:pt modelId="{D11C24E8-ACB2-40B0-A042-974211D90317}" type="pres">
      <dgm:prSet presAssocID="{CFBDC8DF-8229-44BB-AB32-4495CA106791}" presName="gear3dstNode" presStyleLbl="node1" presStyleIdx="2" presStyleCnt="3"/>
      <dgm:spPr/>
    </dgm:pt>
    <dgm:pt modelId="{0D389894-8204-4A2B-A177-E902309C6687}" type="pres">
      <dgm:prSet presAssocID="{16CDB4A0-6309-4B2D-8392-C56C7E10E954}" presName="connector1" presStyleLbl="sibTrans2D1" presStyleIdx="0" presStyleCnt="3"/>
      <dgm:spPr/>
    </dgm:pt>
    <dgm:pt modelId="{2A20747D-842D-41CB-BBCA-61146FE12603}" type="pres">
      <dgm:prSet presAssocID="{94A33D4E-E8FF-47EA-9A18-94E9C6E4DBFF}" presName="connector2" presStyleLbl="sibTrans2D1" presStyleIdx="1" presStyleCnt="3"/>
      <dgm:spPr/>
    </dgm:pt>
    <dgm:pt modelId="{A4D5DD36-F209-41E9-AF36-123602F97BE7}" type="pres">
      <dgm:prSet presAssocID="{F85F3D72-C510-4F44-8CA9-FB9B7345A496}" presName="connector3" presStyleLbl="sibTrans2D1" presStyleIdx="2" presStyleCnt="3"/>
      <dgm:spPr/>
    </dgm:pt>
  </dgm:ptLst>
  <dgm:cxnLst>
    <dgm:cxn modelId="{24FBB84D-6529-42B3-9411-4BE1D7E7C669}" type="presOf" srcId="{084A2469-3843-486D-9B93-1ACAB6A1A88C}" destId="{59A0E49E-E0E7-470F-BD1F-44A8652B04A4}" srcOrd="2" destOrd="0" presId="urn:microsoft.com/office/officeart/2005/8/layout/gear1"/>
    <dgm:cxn modelId="{77E6E11E-FC02-454A-9994-92527396D59C}" type="presOf" srcId="{CFBDC8DF-8229-44BB-AB32-4495CA106791}" destId="{570E8E0D-1AEE-41A7-A338-71EBDEBE7D9F}" srcOrd="2" destOrd="0" presId="urn:microsoft.com/office/officeart/2005/8/layout/gear1"/>
    <dgm:cxn modelId="{DD80D9E8-C511-4362-8EC1-33673AEE7DC9}" type="presOf" srcId="{CFBDC8DF-8229-44BB-AB32-4495CA106791}" destId="{D11C24E8-ACB2-40B0-A042-974211D90317}" srcOrd="3" destOrd="0" presId="urn:microsoft.com/office/officeart/2005/8/layout/gear1"/>
    <dgm:cxn modelId="{F2D15892-6EB7-4AC0-80C4-E299B82F6095}" type="presOf" srcId="{084A2469-3843-486D-9B93-1ACAB6A1A88C}" destId="{F9A17F83-5198-491D-8AD5-3B5F46AB6236}" srcOrd="0" destOrd="0" presId="urn:microsoft.com/office/officeart/2005/8/layout/gear1"/>
    <dgm:cxn modelId="{10E56762-CE22-40DF-B049-AD1363C8D46E}" type="presOf" srcId="{CFBDC8DF-8229-44BB-AB32-4495CA106791}" destId="{8B8AB744-8F83-4A31-B5E3-D7DBD3F714E1}" srcOrd="1" destOrd="0" presId="urn:microsoft.com/office/officeart/2005/8/layout/gear1"/>
    <dgm:cxn modelId="{D65F3D5A-741F-4AEB-9D12-38AA3D949C92}" type="presOf" srcId="{94A33D4E-E8FF-47EA-9A18-94E9C6E4DBFF}" destId="{2A20747D-842D-41CB-BBCA-61146FE12603}" srcOrd="0" destOrd="0" presId="urn:microsoft.com/office/officeart/2005/8/layout/gear1"/>
    <dgm:cxn modelId="{584DFED5-4CE6-41FB-855A-66DF641654AE}" srcId="{7D5404DB-40E0-418E-AFD8-D024FCC853E5}" destId="{084A2469-3843-486D-9B93-1ACAB6A1A88C}" srcOrd="1" destOrd="0" parTransId="{903D67AF-DB01-4D63-9200-77AFEB6B2F95}" sibTransId="{94A33D4E-E8FF-47EA-9A18-94E9C6E4DBFF}"/>
    <dgm:cxn modelId="{5D98092F-13A5-4E91-A8B9-A7EA462A6E1C}" type="presOf" srcId="{6057470A-3B50-4864-BD03-65869CF62B01}" destId="{FD15F58C-FC4C-463C-B4DF-AD98068AFD3C}" srcOrd="0" destOrd="0" presId="urn:microsoft.com/office/officeart/2005/8/layout/gear1"/>
    <dgm:cxn modelId="{488391DE-EE64-4532-83F0-9A55BC66DD30}" type="presOf" srcId="{6057470A-3B50-4864-BD03-65869CF62B01}" destId="{D9DFD4A0-8855-4045-89F1-F7C09695BF08}" srcOrd="2" destOrd="0" presId="urn:microsoft.com/office/officeart/2005/8/layout/gear1"/>
    <dgm:cxn modelId="{8FE3C4DB-B09C-4646-BC11-BFB521115CE3}" type="presOf" srcId="{16CDB4A0-6309-4B2D-8392-C56C7E10E954}" destId="{0D389894-8204-4A2B-A177-E902309C6687}" srcOrd="0" destOrd="0" presId="urn:microsoft.com/office/officeart/2005/8/layout/gear1"/>
    <dgm:cxn modelId="{7F6B38B6-153A-43BA-BF57-074E0732EB9E}" type="presOf" srcId="{6057470A-3B50-4864-BD03-65869CF62B01}" destId="{CD71F63B-207B-4BC5-BB7A-02365AE8A2C4}" srcOrd="1" destOrd="0" presId="urn:microsoft.com/office/officeart/2005/8/layout/gear1"/>
    <dgm:cxn modelId="{2098C39F-D3C9-4668-94CF-E793C991EC1C}" type="presOf" srcId="{084A2469-3843-486D-9B93-1ACAB6A1A88C}" destId="{AAB96BEA-7919-40F4-8EEC-C6D27F9B88AC}" srcOrd="1" destOrd="0" presId="urn:microsoft.com/office/officeart/2005/8/layout/gear1"/>
    <dgm:cxn modelId="{535E0C2D-79A4-48E1-AFCF-F951B7DC2016}" type="presOf" srcId="{F85F3D72-C510-4F44-8CA9-FB9B7345A496}" destId="{A4D5DD36-F209-41E9-AF36-123602F97BE7}" srcOrd="0" destOrd="0" presId="urn:microsoft.com/office/officeart/2005/8/layout/gear1"/>
    <dgm:cxn modelId="{99E3B065-CC0D-4FA6-9479-21313C85AD54}" srcId="{7D5404DB-40E0-418E-AFD8-D024FCC853E5}" destId="{6057470A-3B50-4864-BD03-65869CF62B01}" srcOrd="0" destOrd="0" parTransId="{7B1E8F7A-EBAD-4E94-9A37-D7DD67A1EC13}" sibTransId="{16CDB4A0-6309-4B2D-8392-C56C7E10E954}"/>
    <dgm:cxn modelId="{4AF4ECAD-F2AA-417D-979D-B759C8950D74}" type="presOf" srcId="{7D5404DB-40E0-418E-AFD8-D024FCC853E5}" destId="{7B11C7FC-AFF2-4920-88D2-4DFA40A962CD}" srcOrd="0" destOrd="0" presId="urn:microsoft.com/office/officeart/2005/8/layout/gear1"/>
    <dgm:cxn modelId="{E9D11FE4-0B3B-4452-8309-26A07EDB87B2}" srcId="{7D5404DB-40E0-418E-AFD8-D024FCC853E5}" destId="{CFBDC8DF-8229-44BB-AB32-4495CA106791}" srcOrd="2" destOrd="0" parTransId="{AA8658A1-7092-488E-9157-DF95ECF302DE}" sibTransId="{F85F3D72-C510-4F44-8CA9-FB9B7345A496}"/>
    <dgm:cxn modelId="{68CBC717-7893-4252-8FFD-6E8A4E5D2B49}" type="presOf" srcId="{CFBDC8DF-8229-44BB-AB32-4495CA106791}" destId="{8DA8D265-C0C2-4709-873E-C4E366F5701F}" srcOrd="0" destOrd="0" presId="urn:microsoft.com/office/officeart/2005/8/layout/gear1"/>
    <dgm:cxn modelId="{2C90B3AB-41B3-472A-BB55-713BB98086D2}" type="presParOf" srcId="{7B11C7FC-AFF2-4920-88D2-4DFA40A962CD}" destId="{FD15F58C-FC4C-463C-B4DF-AD98068AFD3C}" srcOrd="0" destOrd="0" presId="urn:microsoft.com/office/officeart/2005/8/layout/gear1"/>
    <dgm:cxn modelId="{366136C8-B8D3-491D-B55F-5D6E246EAC42}" type="presParOf" srcId="{7B11C7FC-AFF2-4920-88D2-4DFA40A962CD}" destId="{CD71F63B-207B-4BC5-BB7A-02365AE8A2C4}" srcOrd="1" destOrd="0" presId="urn:microsoft.com/office/officeart/2005/8/layout/gear1"/>
    <dgm:cxn modelId="{CE24E837-EF3F-4C9C-B25B-89A9A672C8D9}" type="presParOf" srcId="{7B11C7FC-AFF2-4920-88D2-4DFA40A962CD}" destId="{D9DFD4A0-8855-4045-89F1-F7C09695BF08}" srcOrd="2" destOrd="0" presId="urn:microsoft.com/office/officeart/2005/8/layout/gear1"/>
    <dgm:cxn modelId="{286C335B-CEBF-405E-BFBB-5B528D123733}" type="presParOf" srcId="{7B11C7FC-AFF2-4920-88D2-4DFA40A962CD}" destId="{F9A17F83-5198-491D-8AD5-3B5F46AB6236}" srcOrd="3" destOrd="0" presId="urn:microsoft.com/office/officeart/2005/8/layout/gear1"/>
    <dgm:cxn modelId="{F7381241-7BED-486B-A104-82FE8EF9F4AF}" type="presParOf" srcId="{7B11C7FC-AFF2-4920-88D2-4DFA40A962CD}" destId="{AAB96BEA-7919-40F4-8EEC-C6D27F9B88AC}" srcOrd="4" destOrd="0" presId="urn:microsoft.com/office/officeart/2005/8/layout/gear1"/>
    <dgm:cxn modelId="{C6EE9430-4BC0-47F7-B8C5-A6EAE8021F07}" type="presParOf" srcId="{7B11C7FC-AFF2-4920-88D2-4DFA40A962CD}" destId="{59A0E49E-E0E7-470F-BD1F-44A8652B04A4}" srcOrd="5" destOrd="0" presId="urn:microsoft.com/office/officeart/2005/8/layout/gear1"/>
    <dgm:cxn modelId="{A8FF3CB1-5388-4E65-A399-5881FAE67761}" type="presParOf" srcId="{7B11C7FC-AFF2-4920-88D2-4DFA40A962CD}" destId="{8DA8D265-C0C2-4709-873E-C4E366F5701F}" srcOrd="6" destOrd="0" presId="urn:microsoft.com/office/officeart/2005/8/layout/gear1"/>
    <dgm:cxn modelId="{5E99A6AD-F248-4845-8D10-37E48AFFB4DF}" type="presParOf" srcId="{7B11C7FC-AFF2-4920-88D2-4DFA40A962CD}" destId="{8B8AB744-8F83-4A31-B5E3-D7DBD3F714E1}" srcOrd="7" destOrd="0" presId="urn:microsoft.com/office/officeart/2005/8/layout/gear1"/>
    <dgm:cxn modelId="{ED361705-48CF-4269-9840-1A405ED189EE}" type="presParOf" srcId="{7B11C7FC-AFF2-4920-88D2-4DFA40A962CD}" destId="{570E8E0D-1AEE-41A7-A338-71EBDEBE7D9F}" srcOrd="8" destOrd="0" presId="urn:microsoft.com/office/officeart/2005/8/layout/gear1"/>
    <dgm:cxn modelId="{140E3F6C-3748-4494-8139-5CE2DAC0193A}" type="presParOf" srcId="{7B11C7FC-AFF2-4920-88D2-4DFA40A962CD}" destId="{D11C24E8-ACB2-40B0-A042-974211D90317}" srcOrd="9" destOrd="0" presId="urn:microsoft.com/office/officeart/2005/8/layout/gear1"/>
    <dgm:cxn modelId="{4494F3FE-E569-41BE-BB16-28E903F04203}" type="presParOf" srcId="{7B11C7FC-AFF2-4920-88D2-4DFA40A962CD}" destId="{0D389894-8204-4A2B-A177-E902309C6687}" srcOrd="10" destOrd="0" presId="urn:microsoft.com/office/officeart/2005/8/layout/gear1"/>
    <dgm:cxn modelId="{D148BCAE-9E02-462C-A6C4-87968F8DD487}" type="presParOf" srcId="{7B11C7FC-AFF2-4920-88D2-4DFA40A962CD}" destId="{2A20747D-842D-41CB-BBCA-61146FE12603}" srcOrd="11" destOrd="0" presId="urn:microsoft.com/office/officeart/2005/8/layout/gear1"/>
    <dgm:cxn modelId="{E6E25D8E-78B1-4327-86D5-4E1B0E0EC107}" type="presParOf" srcId="{7B11C7FC-AFF2-4920-88D2-4DFA40A962CD}" destId="{A4D5DD36-F209-41E9-AF36-123602F97BE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15F58C-FC4C-463C-B4DF-AD98068AFD3C}">
      <dsp:nvSpPr>
        <dsp:cNvPr id="0" name=""/>
        <dsp:cNvSpPr/>
      </dsp:nvSpPr>
      <dsp:spPr>
        <a:xfrm>
          <a:off x="2578100" y="1828800"/>
          <a:ext cx="2235200" cy="2235200"/>
        </a:xfrm>
        <a:prstGeom prst="gear9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Noto Sans CJK TC Regular" pitchFamily="34" charset="-128"/>
              <a:ea typeface="Noto Sans CJK TC Regular" pitchFamily="34" charset="-128"/>
            </a:rPr>
            <a:t>過</a:t>
          </a:r>
          <a:endParaRPr lang="en-US" sz="4000" kern="1200" dirty="0"/>
        </a:p>
      </dsp:txBody>
      <dsp:txXfrm>
        <a:off x="2578100" y="1828800"/>
        <a:ext cx="2235200" cy="2235200"/>
      </dsp:txXfrm>
    </dsp:sp>
    <dsp:sp modelId="{F9A17F83-5198-491D-8AD5-3B5F46AB6236}">
      <dsp:nvSpPr>
        <dsp:cNvPr id="0" name=""/>
        <dsp:cNvSpPr/>
      </dsp:nvSpPr>
      <dsp:spPr>
        <a:xfrm>
          <a:off x="1277620" y="1300480"/>
          <a:ext cx="1625600" cy="1625600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Noto Sans CJK TC Regular" pitchFamily="34" charset="-128"/>
              <a:ea typeface="Noto Sans CJK TC Regular" pitchFamily="34" charset="-128"/>
            </a:rPr>
            <a:t>罪</a:t>
          </a:r>
          <a:endParaRPr lang="en-US" sz="3600" kern="1200" dirty="0"/>
        </a:p>
      </dsp:txBody>
      <dsp:txXfrm>
        <a:off x="1277620" y="1300480"/>
        <a:ext cx="1625600" cy="1625600"/>
      </dsp:txXfrm>
    </dsp:sp>
    <dsp:sp modelId="{8DA8D265-C0C2-4709-873E-C4E366F5701F}">
      <dsp:nvSpPr>
        <dsp:cNvPr id="0" name=""/>
        <dsp:cNvSpPr/>
      </dsp:nvSpPr>
      <dsp:spPr>
        <a:xfrm rot="20700000">
          <a:off x="2188121" y="178981"/>
          <a:ext cx="1592756" cy="1592756"/>
        </a:xfrm>
        <a:prstGeom prst="gear6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>
              <a:latin typeface="Noto Sans CJK TC Regular" pitchFamily="34" charset="-128"/>
              <a:ea typeface="Noto Sans CJK TC Regular" pitchFamily="34" charset="-128"/>
            </a:rPr>
            <a:t>有罪</a:t>
          </a:r>
          <a:endParaRPr lang="en-US" sz="24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537460" y="528320"/>
        <a:ext cx="894080" cy="894080"/>
      </dsp:txXfrm>
    </dsp:sp>
    <dsp:sp modelId="{0D389894-8204-4A2B-A177-E902309C6687}">
      <dsp:nvSpPr>
        <dsp:cNvPr id="0" name=""/>
        <dsp:cNvSpPr/>
      </dsp:nvSpPr>
      <dsp:spPr>
        <a:xfrm>
          <a:off x="24048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0747D-842D-41CB-BBCA-61146FE12603}">
      <dsp:nvSpPr>
        <dsp:cNvPr id="0" name=""/>
        <dsp:cNvSpPr/>
      </dsp:nvSpPr>
      <dsp:spPr>
        <a:xfrm>
          <a:off x="9897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5DD36-F209-41E9-AF36-123602F97BE7}">
      <dsp:nvSpPr>
        <dsp:cNvPr id="0" name=""/>
        <dsp:cNvSpPr/>
      </dsp:nvSpPr>
      <dsp:spPr>
        <a:xfrm>
          <a:off x="18197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5601F-480F-4D7A-933E-2FF0BAABF01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6B9EF-6865-4003-8B85-3FA83CA452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A861-E530-4982-BEA6-37EF65CFA447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94A5-2314-46AE-B3BC-17BE7F7C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" y="2514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誰能得到</a:t>
            </a:r>
            <a:r>
              <a:rPr kumimoji="0" lang="zh-TW" altLang="en-US" sz="9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赦免</a:t>
            </a:r>
            <a:r>
              <a:rPr kumimoji="0" lang="zh-TW" altLang="en-US" sz="9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？</a:t>
            </a:r>
            <a:endParaRPr kumimoji="0" lang="zh-TW" alt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OJ: Made in America, os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2231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5638800"/>
            <a:ext cx="4931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奧斯</a:t>
            </a:r>
            <a:r>
              <a:rPr lang="zh-TW" alt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卡最</a:t>
            </a:r>
            <a:r>
              <a:rPr lang="zh-TW" alt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佳紀錄長片</a:t>
            </a:r>
            <a:endParaRPr lang="en-US" sz="4000" b="1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Mark Fuh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7" y="152400"/>
            <a:ext cx="3028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/>
              <a:t>Mark Fuhrman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482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1</a:t>
            </a:r>
            <a:r>
              <a:rPr lang="en-US" sz="36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得赦免其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過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，遮蓋其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罪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的，這人是有福的！</a:t>
            </a:r>
            <a:r>
              <a:rPr lang="en-US" sz="36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2 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凡心裡沒有詭詐，耶和華不算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為</a:t>
            </a:r>
            <a:endParaRPr lang="en-US" altLang="zh-TW" sz="36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有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罪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的，這人是有福的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！（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詩篇</a:t>
            </a:r>
            <a:r>
              <a:rPr 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32:1-2</a:t>
            </a:r>
            <a:r>
              <a:rPr lang="zh-TW" altLang="en-US" sz="3600" b="1" dirty="0" smtClean="0"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6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304800"/>
          <a:ext cx="5562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15F58C-FC4C-463C-B4DF-AD98068AF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D15F58C-FC4C-463C-B4DF-AD98068AF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389894-8204-4A2B-A177-E902309C6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0D389894-8204-4A2B-A177-E902309C6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17F83-5198-491D-8AD5-3B5F46AB6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9A17F83-5198-491D-8AD5-3B5F46AB6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20747D-842D-41CB-BBCA-61146FE12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A20747D-842D-41CB-BBCA-61146FE12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8D265-C0C2-4709-873E-C4E366F57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8DA8D265-C0C2-4709-873E-C4E366F57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D5DD36-F209-41E9-AF36-123602F97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A4D5DD36-F209-41E9-AF36-123602F97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 result for largest honey mushroom in ore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Image result for largest honey mushroom in ore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波士頓爆炸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31822" cy="2438400"/>
          </a:xfrm>
          <a:prstGeom prst="rect">
            <a:avLst/>
          </a:prstGeom>
          <a:noFill/>
        </p:spPr>
      </p:pic>
      <p:pic>
        <p:nvPicPr>
          <p:cNvPr id="4100" name="Picture 4" descr="Image result for 波士頓爆炸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95950" cy="426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4572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我</a:t>
            </a:r>
            <a:r>
              <a:rPr lang="zh-TW" alt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向你陳明我的罪，不隱瞞我的惡。我說：我要向耶和華承認我的過犯，你就赦免我的罪惡</a:t>
            </a:r>
            <a:r>
              <a:rPr lang="zh-TW" alt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。（</a:t>
            </a:r>
            <a:r>
              <a:rPr lang="zh-TW" alt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詩篇</a:t>
            </a:r>
            <a:r>
              <a:rPr 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32:5</a:t>
            </a:r>
            <a:r>
              <a:rPr lang="zh-TW" altLang="en-US" sz="4000" b="1" dirty="0" smtClean="0"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40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纏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086600" cy="46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51816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就</a:t>
            </a:r>
            <a:r>
              <a:rPr lang="zh-TW" altLang="en-US" sz="3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當放下各樣的重擔，脫去容易纏累我們的罪，存心忍耐，奔那擺在我們前頭的路程，仰望為我們信心創始成終的耶穌</a:t>
            </a:r>
            <a:r>
              <a:rPr lang="zh-TW" altLang="en-US" sz="3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。（</a:t>
            </a:r>
            <a:r>
              <a:rPr lang="zh-TW" altLang="en-US" sz="3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希伯來書</a:t>
            </a:r>
            <a:r>
              <a:rPr lang="en-US" sz="3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12:1-2</a:t>
            </a:r>
            <a:r>
              <a:rPr lang="zh-TW" altLang="en-US" sz="3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0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巴克斯特：拖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127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3</cp:revision>
  <dcterms:created xsi:type="dcterms:W3CDTF">2017-03-02T14:08:58Z</dcterms:created>
  <dcterms:modified xsi:type="dcterms:W3CDTF">2017-03-05T10:05:05Z</dcterms:modified>
</cp:coreProperties>
</file>