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handoutMasterIdLst>
    <p:handoutMasterId r:id="rId12"/>
  </p:handoutMasterIdLst>
  <p:sldIdLst>
    <p:sldId id="479" r:id="rId2"/>
    <p:sldId id="488" r:id="rId3"/>
    <p:sldId id="464" r:id="rId4"/>
    <p:sldId id="474" r:id="rId5"/>
    <p:sldId id="489" r:id="rId6"/>
    <p:sldId id="490" r:id="rId7"/>
    <p:sldId id="487" r:id="rId8"/>
    <p:sldId id="491" r:id="rId9"/>
    <p:sldId id="492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FPBiaoKaiShu-B5" pitchFamily="6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F03"/>
    <a:srgbClr val="A50021"/>
    <a:srgbClr val="F4EE00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486" autoAdjust="0"/>
  </p:normalViewPr>
  <p:slideViewPr>
    <p:cSldViewPr>
      <p:cViewPr varScale="1">
        <p:scale>
          <a:sx n="89" d="100"/>
          <a:sy n="89" d="100"/>
        </p:scale>
        <p:origin x="132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F5E02B-67D8-45E2-93BC-6E10E1116190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19DD3F1-1EF5-4998-AA2B-CB86681DFB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B40DFB-3DC9-43CD-A6AA-C10BD0E2E103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41829F-DE45-4372-A747-3FAC6E38C8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7D62F-62EA-48A2-B6A8-F149FA89E2E2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75E04-5A53-427B-9C25-0C805D905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35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1835-E299-4795-B48F-A636F6881229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1E31E-FA6F-4D11-816C-2F4BE88A7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4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7E62-F746-40BA-BC01-7BDCBC28D92E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1D77-7F56-41B5-AFB2-B9BE1332F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8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93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0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13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23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2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7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8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47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73BC-B636-446E-9648-4E9D0E6894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58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FFE9C-64F7-4509-B7CD-68DF0AF5D979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03B7-C1AC-4F2B-9E6B-01880B8CE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0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9052-AAE4-4321-AE10-D3323A41B6D2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57F9C-02DE-4CDA-AB2E-BBA548701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9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9A1D5-27A0-410B-A0C8-FD461AD5448E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07E07-9C60-4B83-8FF9-0163C582B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1F0F-4617-4699-962A-47CBA8DE3220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4F20-7422-4323-AA85-591B59B43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271FFF-DE7F-4B67-8C0A-829551285C41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D21E2-904B-4480-A395-D7417AC9B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92B49-C0D9-4629-A84D-1C836C5D4578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5E94-5964-488F-807C-15C961FF3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2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1DFB6-277B-4179-93D9-CCE53C0332AE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3737-B4FE-4B10-8237-7A589A499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1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D436F4F-464A-4663-9CD4-739AC9B36FC6}" type="datetimeFigureOut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270D5755-3668-45F6-B175-61F47F5A48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9" r:id="rId1"/>
    <p:sldLayoutId id="2147486480" r:id="rId2"/>
    <p:sldLayoutId id="2147486481" r:id="rId3"/>
    <p:sldLayoutId id="2147486482" r:id="rId4"/>
    <p:sldLayoutId id="2147486483" r:id="rId5"/>
    <p:sldLayoutId id="2147486484" r:id="rId6"/>
    <p:sldLayoutId id="2147486485" r:id="rId7"/>
    <p:sldLayoutId id="2147486486" r:id="rId8"/>
    <p:sldLayoutId id="2147486487" r:id="rId9"/>
    <p:sldLayoutId id="2147486488" r:id="rId10"/>
    <p:sldLayoutId id="2147486489" r:id="rId11"/>
    <p:sldLayoutId id="2147486490" r:id="rId12"/>
    <p:sldLayoutId id="2147486491" r:id="rId13"/>
    <p:sldLayoutId id="2147486492" r:id="rId14"/>
    <p:sldLayoutId id="2147486493" r:id="rId15"/>
    <p:sldLayoutId id="2147486494" r:id="rId16"/>
    <p:sldLayoutId id="2147486495" r:id="rId17"/>
    <p:sldLayoutId id="2147486496" r:id="rId18"/>
    <p:sldLayoutId id="214748649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7200">
                <a:solidFill>
                  <a:srgbClr val="FFC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朝 聖 者 之 路</a:t>
            </a:r>
            <a:endParaRPr lang="en-US" altLang="en-US" sz="7200">
              <a:solidFill>
                <a:srgbClr val="FFC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  <p:pic>
        <p:nvPicPr>
          <p:cNvPr id="21507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6908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28600" y="4724400"/>
            <a:ext cx="354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3600" b="1" i="1">
                <a:solidFill>
                  <a:srgbClr val="7030A0"/>
                </a:solidFill>
              </a:rPr>
              <a:t>H</a:t>
            </a:r>
            <a:r>
              <a:rPr lang="en-US" altLang="en-US" sz="3600" b="1" i="1">
                <a:solidFill>
                  <a:srgbClr val="7030A0"/>
                </a:solidFill>
              </a:rPr>
              <a:t>ape </a:t>
            </a:r>
            <a:r>
              <a:rPr lang="en-US" altLang="zh-TW" sz="3600" b="1" i="1">
                <a:solidFill>
                  <a:srgbClr val="7030A0"/>
                </a:solidFill>
              </a:rPr>
              <a:t>K</a:t>
            </a:r>
            <a:r>
              <a:rPr lang="en-US" altLang="en-US" sz="3600" b="1" i="1">
                <a:solidFill>
                  <a:srgbClr val="7030A0"/>
                </a:solidFill>
              </a:rPr>
              <a:t>erkeling</a:t>
            </a:r>
          </a:p>
        </p:txBody>
      </p:sp>
      <p:pic>
        <p:nvPicPr>
          <p:cNvPr id="58374" name="Picture 6" descr="Image result for el camino de santiago rou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5105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5562600"/>
            <a:ext cx="29543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上行之詩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23555" name="Picture 4" descr="Image result for The Songs of A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www.welcometohosanna.com/JERUSALEM_TOUR/jerusalempics/HezekiahJerusalem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3810000"/>
            <a:ext cx="8610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詩篇</a:t>
            </a:r>
            <a:r>
              <a:rPr lang="en-US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120:5</a:t>
            </a:r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「我寄居在米設，住在基達帳篷之中」</a:t>
            </a:r>
            <a:endParaRPr lang="en-US" altLang="en-US" sz="320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eaLnBrk="1" hangingPunct="1"/>
            <a:endParaRPr lang="en-US" altLang="zh-TW" sz="320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eaLnBrk="1" hangingPunct="1"/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詩篇</a:t>
            </a:r>
            <a:r>
              <a:rPr lang="en-US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121:1</a:t>
            </a:r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「我要向山舉目」</a:t>
            </a:r>
            <a:endParaRPr lang="en-US" altLang="en-US" sz="320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eaLnBrk="1" hangingPunct="1"/>
            <a:endParaRPr lang="en-US" altLang="zh-TW" sz="320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eaLnBrk="1" hangingPunct="1"/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詩篇</a:t>
            </a:r>
            <a:r>
              <a:rPr lang="en-US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122:1</a:t>
            </a:r>
            <a:r>
              <a:rPr lang="zh-TW" altLang="en-US" sz="320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「我們往耶和華的殿去」</a:t>
            </a:r>
            <a:endParaRPr lang="en-US" altLang="en-US" sz="320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724400" y="1371600"/>
            <a:ext cx="3484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6000">
                <a:solidFill>
                  <a:srgbClr val="C00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Journey</a:t>
            </a:r>
            <a:r>
              <a:rPr lang="zh-TW" altLang="en-US" sz="6000">
                <a:solidFill>
                  <a:srgbClr val="C00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 </a:t>
            </a:r>
            <a:endParaRPr lang="en-US" altLang="zh-TW" sz="6000">
              <a:solidFill>
                <a:srgbClr val="C00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  <a:p>
            <a:pPr eaLnBrk="1" hangingPunct="1"/>
            <a:r>
              <a:rPr lang="zh-TW" altLang="en-US" sz="6000">
                <a:solidFill>
                  <a:srgbClr val="C00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旅程</a:t>
            </a:r>
            <a:endParaRPr lang="en-US" altLang="en-US" sz="6000">
              <a:solidFill>
                <a:srgbClr val="C00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st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410200"/>
            <a:ext cx="4572000" cy="769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aseline="30000" dirty="0">
                <a:latin typeface="Noto Sans CJK TC Bold" pitchFamily="34" charset="-128"/>
                <a:ea typeface="Noto Sans CJK TC Bold" pitchFamily="34" charset="-128"/>
              </a:rPr>
              <a:t>1 </a:t>
            </a:r>
            <a:r>
              <a:rPr lang="zh-TW" altLang="en-US" sz="4400" dirty="0">
                <a:latin typeface="Noto Sans CJK TC Bold" pitchFamily="34" charset="-128"/>
                <a:ea typeface="Noto Sans CJK TC Bold" pitchFamily="34" charset="-128"/>
              </a:rPr>
              <a:t>我要向山舉目</a:t>
            </a:r>
            <a:endParaRPr lang="en-US" sz="44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267200"/>
            <a:ext cx="5568950" cy="76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aseline="30000" dirty="0">
                <a:latin typeface="Noto Sans CJK TC Bold" pitchFamily="34" charset="-128"/>
                <a:ea typeface="Noto Sans CJK TC Bold" pitchFamily="34" charset="-128"/>
              </a:rPr>
              <a:t>1 </a:t>
            </a:r>
            <a:r>
              <a:rPr lang="zh-TW" altLang="en-US" sz="4400" dirty="0">
                <a:latin typeface="Noto Sans CJK TC Bold" pitchFamily="34" charset="-128"/>
                <a:ea typeface="Noto Sans CJK TC Bold" pitchFamily="34" charset="-128"/>
              </a:rPr>
              <a:t>我的幫助從何而來？</a:t>
            </a:r>
            <a:endParaRPr lang="en-US" sz="44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590800"/>
            <a:ext cx="5562600" cy="13239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aseline="30000" dirty="0">
                <a:latin typeface="Noto Sans CJK TC Bold" pitchFamily="34" charset="-128"/>
                <a:ea typeface="Noto Sans CJK TC Bold" pitchFamily="34" charset="-128"/>
              </a:rPr>
              <a:t>2 </a:t>
            </a:r>
            <a:r>
              <a:rPr lang="zh-TW" altLang="en-US" sz="4000" dirty="0">
                <a:latin typeface="Noto Sans CJK TC Bold" pitchFamily="34" charset="-128"/>
                <a:ea typeface="Noto Sans CJK TC Bold" pitchFamily="34" charset="-128"/>
              </a:rPr>
              <a:t>我的幫助從造天地的耶和華而來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371600"/>
            <a:ext cx="5568950" cy="7699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aseline="30000" dirty="0">
                <a:latin typeface="Noto Sans CJK TC Bold" pitchFamily="34" charset="-128"/>
                <a:ea typeface="Noto Sans CJK TC Bold" pitchFamily="34" charset="-128"/>
              </a:rPr>
              <a:t>3 </a:t>
            </a:r>
            <a:r>
              <a:rPr lang="zh-TW" altLang="en-US" sz="4400" dirty="0">
                <a:latin typeface="Noto Sans CJK TC Bold" pitchFamily="34" charset="-128"/>
                <a:ea typeface="Noto Sans CJK TC Bold" pitchFamily="34" charset="-128"/>
              </a:rPr>
              <a:t>他必不叫你的腳搖動</a:t>
            </a:r>
            <a:endParaRPr lang="en-US" sz="44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t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429250"/>
            <a:ext cx="5562600" cy="1076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3 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保護你的必不打盹。</a:t>
            </a: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4 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保護以色列的也不打盹，也不睡覺。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179888"/>
            <a:ext cx="5638800" cy="10779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5 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保護你的是耶和華，耶和華在你右邊蔭庇你。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895600"/>
            <a:ext cx="5638800" cy="1077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6 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白日，太陽必不傷你；夜間，月亮必不害你。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600200"/>
            <a:ext cx="5562600" cy="10779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7 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耶和華要保護你免受一切的災害，他要保護你的性命。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81000"/>
            <a:ext cx="5410200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latin typeface="Noto Sans CJK TC Bold" pitchFamily="34" charset="-128"/>
                <a:ea typeface="Noto Sans CJK TC Bold" pitchFamily="34" charset="-128"/>
              </a:rPr>
              <a:t>8 </a:t>
            </a:r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你出你入，耶和華要保護你，從今時直到永遠。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mage result for paper magazine, salvation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0"/>
            <a:ext cx="381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age result for Leonard K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526213" y="304800"/>
            <a:ext cx="23891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Salvation Mountain</a:t>
            </a:r>
          </a:p>
          <a:p>
            <a:pPr algn="ctr" eaLnBrk="1" hangingPunct="1"/>
            <a:r>
              <a:rPr lang="zh-TW" altLang="en-US" sz="4400">
                <a:solidFill>
                  <a:schemeClr val="bg1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救贖山</a:t>
            </a:r>
            <a:endParaRPr lang="en-US" altLang="en-US" sz="4400">
              <a:solidFill>
                <a:schemeClr val="bg1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  <p:pic>
        <p:nvPicPr>
          <p:cNvPr id="81926" name="Picture 6" descr="Image result for Leonard K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5052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553200" y="1295400"/>
            <a:ext cx="2455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Leonard Knight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948" name="Picture 4" descr="Image result for Sic Tran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6013"/>
            <a:ext cx="5410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chemeClr val="bg1"/>
                </a:solidFill>
              </a:rPr>
              <a:t>What I spent I had, what I saved I lost, what I gave I have.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9000" y="1524000"/>
            <a:ext cx="434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>
                <a:solidFill>
                  <a:srgbClr val="C00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踏上「朝聖者之路」的開始！</a:t>
            </a:r>
            <a:endParaRPr lang="en-US" altLang="en-US" sz="4000">
              <a:solidFill>
                <a:srgbClr val="C00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14869</TotalTime>
  <Words>106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DFPBiaoKaiShu-B5</vt:lpstr>
      <vt:lpstr>Gill Sans MT</vt:lpstr>
      <vt:lpstr>Wingdings 2</vt:lpstr>
      <vt:lpstr>Verdana</vt:lpstr>
      <vt:lpstr>Calibri</vt:lpstr>
      <vt:lpstr>Noto Sans CJK TC Bold</vt:lpstr>
      <vt:lpstr>Noto Sans CJK TC Regular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FPCOC</cp:lastModifiedBy>
  <cp:revision>785</cp:revision>
  <dcterms:created xsi:type="dcterms:W3CDTF">2010-02-20T00:55:59Z</dcterms:created>
  <dcterms:modified xsi:type="dcterms:W3CDTF">2017-03-19T06:28:27Z</dcterms:modified>
</cp:coreProperties>
</file>