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2" r:id="rId4"/>
    <p:sldId id="259" r:id="rId5"/>
    <p:sldId id="263" r:id="rId6"/>
    <p:sldId id="258" r:id="rId7"/>
    <p:sldId id="264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C68D9-D31A-4005-8829-6F37C3DCA967}" type="doc">
      <dgm:prSet loTypeId="urn:microsoft.com/office/officeart/2005/8/layout/arrow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141059-CA7F-43A0-A930-E7F6BA46EF8D}">
      <dgm:prSet phldrT="[Text]" custT="1"/>
      <dgm:spPr/>
      <dgm:t>
        <a:bodyPr/>
        <a:lstStyle/>
        <a:p>
          <a:r>
            <a:rPr lang="en-US" altLang="zh-TW" sz="54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rPr>
            <a:t>1</a:t>
          </a:r>
          <a:r>
            <a:rPr lang="zh-TW" altLang="en-US" sz="54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rPr>
            <a:t>節</a:t>
          </a:r>
          <a:r>
            <a:rPr lang="en-US" altLang="zh-TW" sz="54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rPr>
            <a:t>-7</a:t>
          </a:r>
          <a:r>
            <a:rPr lang="zh-TW" altLang="en-US" sz="54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rPr>
            <a:t>節前半</a:t>
          </a:r>
          <a:endParaRPr lang="en-US" altLang="en-US" sz="5400" dirty="0" smtClean="0">
            <a:solidFill>
              <a:srgbClr val="C00000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A0A30633-3229-4E0F-9139-0BBA4F6220A7}" type="parTrans" cxnId="{123C178A-6812-46ED-9CDB-12DB23FCBF97}">
      <dgm:prSet/>
      <dgm:spPr/>
      <dgm:t>
        <a:bodyPr/>
        <a:lstStyle/>
        <a:p>
          <a:endParaRPr lang="en-US"/>
        </a:p>
      </dgm:t>
    </dgm:pt>
    <dgm:pt modelId="{B85469D6-161F-44DB-B070-EE8E13956965}" type="sibTrans" cxnId="{123C178A-6812-46ED-9CDB-12DB23FCBF97}">
      <dgm:prSet/>
      <dgm:spPr/>
      <dgm:t>
        <a:bodyPr/>
        <a:lstStyle/>
        <a:p>
          <a:endParaRPr lang="en-US"/>
        </a:p>
      </dgm:t>
    </dgm:pt>
    <dgm:pt modelId="{02DE6318-6EE5-48F8-8158-1647C0C73D8F}">
      <dgm:prSet phldrT="[Text]" custT="1"/>
      <dgm:spPr/>
      <dgm:t>
        <a:bodyPr/>
        <a:lstStyle/>
        <a:p>
          <a:r>
            <a:rPr lang="en-US" altLang="zh-TW" sz="5400" dirty="0" smtClean="0">
              <a:solidFill>
                <a:srgbClr val="00B050"/>
              </a:solidFill>
              <a:latin typeface="Noto Sans CJK TC Medium" pitchFamily="34" charset="-128"/>
              <a:ea typeface="Noto Sans CJK TC Medium" pitchFamily="34" charset="-128"/>
            </a:rPr>
            <a:t>7</a:t>
          </a:r>
          <a:r>
            <a:rPr lang="zh-TW" altLang="en-US" sz="5400" dirty="0" smtClean="0">
              <a:solidFill>
                <a:srgbClr val="00B050"/>
              </a:solidFill>
              <a:latin typeface="Noto Sans CJK TC Medium" pitchFamily="34" charset="-128"/>
              <a:ea typeface="Noto Sans CJK TC Medium" pitchFamily="34" charset="-128"/>
            </a:rPr>
            <a:t>節後半</a:t>
          </a:r>
          <a:r>
            <a:rPr lang="en-US" altLang="zh-TW" sz="5400" dirty="0" smtClean="0">
              <a:solidFill>
                <a:srgbClr val="00B050"/>
              </a:solidFill>
              <a:latin typeface="Noto Sans CJK TC Medium" pitchFamily="34" charset="-128"/>
              <a:ea typeface="Noto Sans CJK TC Medium" pitchFamily="34" charset="-128"/>
            </a:rPr>
            <a:t>-11</a:t>
          </a:r>
          <a:r>
            <a:rPr lang="zh-TW" altLang="en-US" sz="5400" dirty="0" smtClean="0">
              <a:solidFill>
                <a:srgbClr val="00B050"/>
              </a:solidFill>
              <a:latin typeface="Noto Sans CJK TC Medium" pitchFamily="34" charset="-128"/>
              <a:ea typeface="Noto Sans CJK TC Medium" pitchFamily="34" charset="-128"/>
            </a:rPr>
            <a:t>節</a:t>
          </a:r>
          <a:endParaRPr lang="en-US" sz="5400" dirty="0">
            <a:solidFill>
              <a:srgbClr val="00B050"/>
            </a:solidFill>
          </a:endParaRPr>
        </a:p>
      </dgm:t>
    </dgm:pt>
    <dgm:pt modelId="{AB218938-BD02-4E75-BE37-62311BC99119}" type="parTrans" cxnId="{9C9C1515-70FB-467D-BC38-4BE4FE4B0036}">
      <dgm:prSet/>
      <dgm:spPr/>
      <dgm:t>
        <a:bodyPr/>
        <a:lstStyle/>
        <a:p>
          <a:endParaRPr lang="en-US"/>
        </a:p>
      </dgm:t>
    </dgm:pt>
    <dgm:pt modelId="{B0FB4095-80A2-4D17-A22F-0D4A334B5FA4}" type="sibTrans" cxnId="{9C9C1515-70FB-467D-BC38-4BE4FE4B0036}">
      <dgm:prSet/>
      <dgm:spPr/>
      <dgm:t>
        <a:bodyPr/>
        <a:lstStyle/>
        <a:p>
          <a:endParaRPr lang="en-US"/>
        </a:p>
      </dgm:t>
    </dgm:pt>
    <dgm:pt modelId="{F98A2AA8-41C5-4C93-8D8F-A59A4CD55982}" type="pres">
      <dgm:prSet presAssocID="{BEFC68D9-D31A-4005-8829-6F37C3DCA967}" presName="compositeShape" presStyleCnt="0">
        <dgm:presLayoutVars>
          <dgm:chMax val="2"/>
          <dgm:dir/>
          <dgm:resizeHandles val="exact"/>
        </dgm:presLayoutVars>
      </dgm:prSet>
      <dgm:spPr/>
    </dgm:pt>
    <dgm:pt modelId="{0EE354F9-FCF4-47C8-A615-3A978805D1ED}" type="pres">
      <dgm:prSet presAssocID="{0D141059-CA7F-43A0-A930-E7F6BA46EF8D}" presName="upArrow" presStyleLbl="node1" presStyleIdx="0" presStyleCnt="2" custScaleX="48000"/>
      <dgm:spPr/>
      <dgm:t>
        <a:bodyPr/>
        <a:lstStyle/>
        <a:p>
          <a:endParaRPr lang="en-US"/>
        </a:p>
      </dgm:t>
    </dgm:pt>
    <dgm:pt modelId="{FC77C6EB-C0EB-45CC-B56D-BF5FD459A12E}" type="pres">
      <dgm:prSet presAssocID="{0D141059-CA7F-43A0-A930-E7F6BA46EF8D}" presName="upArrowText" presStyleLbl="revTx" presStyleIdx="0" presStyleCnt="2" custScaleX="1372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52FBF-16A6-4057-82AA-CFF9C3950052}" type="pres">
      <dgm:prSet presAssocID="{02DE6318-6EE5-48F8-8158-1647C0C73D8F}" presName="downArrow" presStyleLbl="node1" presStyleIdx="1" presStyleCnt="2" custScaleX="48000"/>
      <dgm:spPr/>
    </dgm:pt>
    <dgm:pt modelId="{1207FE19-669B-4AF2-9BCB-2D1AAD6CD2FB}" type="pres">
      <dgm:prSet presAssocID="{02DE6318-6EE5-48F8-8158-1647C0C73D8F}" presName="downArrowText" presStyleLbl="revTx" presStyleIdx="1" presStyleCnt="2" custScaleX="1247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72E8DA-200C-4AF9-B1B0-B0F24C451162}" type="presOf" srcId="{0D141059-CA7F-43A0-A930-E7F6BA46EF8D}" destId="{FC77C6EB-C0EB-45CC-B56D-BF5FD459A12E}" srcOrd="0" destOrd="0" presId="urn:microsoft.com/office/officeart/2005/8/layout/arrow4"/>
    <dgm:cxn modelId="{123C178A-6812-46ED-9CDB-12DB23FCBF97}" srcId="{BEFC68D9-D31A-4005-8829-6F37C3DCA967}" destId="{0D141059-CA7F-43A0-A930-E7F6BA46EF8D}" srcOrd="0" destOrd="0" parTransId="{A0A30633-3229-4E0F-9139-0BBA4F6220A7}" sibTransId="{B85469D6-161F-44DB-B070-EE8E13956965}"/>
    <dgm:cxn modelId="{D3539E43-AF4E-4EB9-BDDA-B0F2B415BA11}" type="presOf" srcId="{BEFC68D9-D31A-4005-8829-6F37C3DCA967}" destId="{F98A2AA8-41C5-4C93-8D8F-A59A4CD55982}" srcOrd="0" destOrd="0" presId="urn:microsoft.com/office/officeart/2005/8/layout/arrow4"/>
    <dgm:cxn modelId="{9C9C1515-70FB-467D-BC38-4BE4FE4B0036}" srcId="{BEFC68D9-D31A-4005-8829-6F37C3DCA967}" destId="{02DE6318-6EE5-48F8-8158-1647C0C73D8F}" srcOrd="1" destOrd="0" parTransId="{AB218938-BD02-4E75-BE37-62311BC99119}" sibTransId="{B0FB4095-80A2-4D17-A22F-0D4A334B5FA4}"/>
    <dgm:cxn modelId="{71CF1A85-E6AE-4062-A232-D0C6EF597EEB}" type="presOf" srcId="{02DE6318-6EE5-48F8-8158-1647C0C73D8F}" destId="{1207FE19-669B-4AF2-9BCB-2D1AAD6CD2FB}" srcOrd="0" destOrd="0" presId="urn:microsoft.com/office/officeart/2005/8/layout/arrow4"/>
    <dgm:cxn modelId="{C504E6B5-939C-4474-B3C2-8B9E832000C1}" type="presParOf" srcId="{F98A2AA8-41C5-4C93-8D8F-A59A4CD55982}" destId="{0EE354F9-FCF4-47C8-A615-3A978805D1ED}" srcOrd="0" destOrd="0" presId="urn:microsoft.com/office/officeart/2005/8/layout/arrow4"/>
    <dgm:cxn modelId="{D58985CF-8005-4FA6-95EA-3B4F0D138D90}" type="presParOf" srcId="{F98A2AA8-41C5-4C93-8D8F-A59A4CD55982}" destId="{FC77C6EB-C0EB-45CC-B56D-BF5FD459A12E}" srcOrd="1" destOrd="0" presId="urn:microsoft.com/office/officeart/2005/8/layout/arrow4"/>
    <dgm:cxn modelId="{38E01C31-EF21-420F-8C4E-8D567068BB9D}" type="presParOf" srcId="{F98A2AA8-41C5-4C93-8D8F-A59A4CD55982}" destId="{9B452FBF-16A6-4057-82AA-CFF9C3950052}" srcOrd="2" destOrd="0" presId="urn:microsoft.com/office/officeart/2005/8/layout/arrow4"/>
    <dgm:cxn modelId="{501FEA94-C02C-4ED6-B3FE-5EDB589CB678}" type="presParOf" srcId="{F98A2AA8-41C5-4C93-8D8F-A59A4CD55982}" destId="{1207FE19-669B-4AF2-9BCB-2D1AAD6CD2F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354F9-FCF4-47C8-A615-3A978805D1ED}">
      <dsp:nvSpPr>
        <dsp:cNvPr id="0" name=""/>
        <dsp:cNvSpPr/>
      </dsp:nvSpPr>
      <dsp:spPr>
        <a:xfrm>
          <a:off x="257850" y="0"/>
          <a:ext cx="1162629" cy="1816608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7C6EB-C0EB-45CC-B56D-BF5FD459A12E}">
      <dsp:nvSpPr>
        <dsp:cNvPr id="0" name=""/>
        <dsp:cNvSpPr/>
      </dsp:nvSpPr>
      <dsp:spPr>
        <a:xfrm>
          <a:off x="1248142" y="0"/>
          <a:ext cx="6443437" cy="181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0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kern="12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rPr>
            <a:t>1</a:t>
          </a:r>
          <a:r>
            <a:rPr lang="zh-TW" altLang="en-US" sz="5400" kern="12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rPr>
            <a:t>節</a:t>
          </a:r>
          <a:r>
            <a:rPr lang="en-US" altLang="zh-TW" sz="5400" kern="12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rPr>
            <a:t>-7</a:t>
          </a:r>
          <a:r>
            <a:rPr lang="zh-TW" altLang="en-US" sz="5400" kern="12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rPr>
            <a:t>節前半</a:t>
          </a:r>
          <a:endParaRPr lang="en-US" altLang="en-US" sz="5400" kern="1200" dirty="0" smtClean="0">
            <a:solidFill>
              <a:srgbClr val="C00000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>
        <a:off x="1248142" y="0"/>
        <a:ext cx="6443437" cy="1816608"/>
      </dsp:txXfrm>
    </dsp:sp>
    <dsp:sp modelId="{9B452FBF-16A6-4057-82AA-CFF9C3950052}">
      <dsp:nvSpPr>
        <dsp:cNvPr id="0" name=""/>
        <dsp:cNvSpPr/>
      </dsp:nvSpPr>
      <dsp:spPr>
        <a:xfrm>
          <a:off x="984493" y="1967992"/>
          <a:ext cx="1162629" cy="1816608"/>
        </a:xfrm>
        <a:prstGeom prst="downArrow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7FE19-669B-4AF2-9BCB-2D1AAD6CD2FB}">
      <dsp:nvSpPr>
        <dsp:cNvPr id="0" name=""/>
        <dsp:cNvSpPr/>
      </dsp:nvSpPr>
      <dsp:spPr>
        <a:xfrm>
          <a:off x="2268859" y="1967992"/>
          <a:ext cx="5855289" cy="181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0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kern="1200" dirty="0" smtClean="0">
              <a:solidFill>
                <a:srgbClr val="00B050"/>
              </a:solidFill>
              <a:latin typeface="Noto Sans CJK TC Medium" pitchFamily="34" charset="-128"/>
              <a:ea typeface="Noto Sans CJK TC Medium" pitchFamily="34" charset="-128"/>
            </a:rPr>
            <a:t>7</a:t>
          </a:r>
          <a:r>
            <a:rPr lang="zh-TW" altLang="en-US" sz="5400" kern="1200" dirty="0" smtClean="0">
              <a:solidFill>
                <a:srgbClr val="00B050"/>
              </a:solidFill>
              <a:latin typeface="Noto Sans CJK TC Medium" pitchFamily="34" charset="-128"/>
              <a:ea typeface="Noto Sans CJK TC Medium" pitchFamily="34" charset="-128"/>
            </a:rPr>
            <a:t>節後半</a:t>
          </a:r>
          <a:r>
            <a:rPr lang="en-US" altLang="zh-TW" sz="5400" kern="1200" dirty="0" smtClean="0">
              <a:solidFill>
                <a:srgbClr val="00B050"/>
              </a:solidFill>
              <a:latin typeface="Noto Sans CJK TC Medium" pitchFamily="34" charset="-128"/>
              <a:ea typeface="Noto Sans CJK TC Medium" pitchFamily="34" charset="-128"/>
            </a:rPr>
            <a:t>-11</a:t>
          </a:r>
          <a:r>
            <a:rPr lang="zh-TW" altLang="en-US" sz="5400" kern="1200" dirty="0" smtClean="0">
              <a:solidFill>
                <a:srgbClr val="00B050"/>
              </a:solidFill>
              <a:latin typeface="Noto Sans CJK TC Medium" pitchFamily="34" charset="-128"/>
              <a:ea typeface="Noto Sans CJK TC Medium" pitchFamily="34" charset="-128"/>
            </a:rPr>
            <a:t>節</a:t>
          </a:r>
          <a:endParaRPr lang="en-US" sz="5400" kern="1200" dirty="0">
            <a:solidFill>
              <a:srgbClr val="00B050"/>
            </a:solidFill>
          </a:endParaRPr>
        </a:p>
      </dsp:txBody>
      <dsp:txXfrm>
        <a:off x="2268859" y="1967992"/>
        <a:ext cx="5855289" cy="1816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053F7-4CE6-4F50-825C-594A61A24A94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6DF7-D2EA-45B3-9341-C77C6EE1C9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4FE4-4F8F-4F03-B68F-BD6C8E065BF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0C9D-2D2A-44DB-A9CA-4B473DFF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0ahUKEwjppNTl5uHSAhVT12MKHdvnBEkQjRwIBw&amp;url=http%3A%2F%2Fwww.spacefacts.de%2Fbios%2Fastronauts%2Fenglish%2Firwin_james.htm&amp;psig=AFQjCNERWhVsUubu1UxQlIYX5ljYB7j_rg&amp;ust=148998660256045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孫中興授課　分手，誰說了算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2972"/>
            <a:ext cx="9144000" cy="612502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90800" y="2895600"/>
            <a:ext cx="48013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0" i="0" u="none" strike="noStrike" cap="none" normalizeH="0" baseline="0" dirty="0" smtClean="0" bmk="OLE_LINK33">
                <a:ln>
                  <a:noFill/>
                </a:ln>
                <a:solidFill>
                  <a:srgbClr val="7030A0"/>
                </a:solidFill>
                <a:effectLst/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人生</a:t>
            </a:r>
            <a:r>
              <a:rPr lang="zh-TW" altLang="en-US" sz="7200" dirty="0" smtClean="0" bmk="OLE_LINK33">
                <a:solidFill>
                  <a:srgbClr val="7030A0"/>
                </a:solidFill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，</a:t>
            </a:r>
            <a:endParaRPr kumimoji="0" lang="en-US" altLang="zh-TW" sz="7200" b="0" i="0" u="none" strike="noStrike" cap="none" normalizeH="0" baseline="0" dirty="0" smtClean="0" bmk="OLE_LINK33">
              <a:ln>
                <a:noFill/>
              </a:ln>
              <a:solidFill>
                <a:srgbClr val="7030A0"/>
              </a:solidFill>
              <a:effectLst/>
              <a:latin typeface="Noto Sans CJK TC Bold" pitchFamily="34" charset="-128"/>
              <a:ea typeface="Noto Sans CJK TC Bold" pitchFamily="34" charset="-128"/>
              <a:cs typeface="PMingLiU" pitchFamily="18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0" i="0" u="none" strike="noStrike" cap="none" normalizeH="0" baseline="0" dirty="0" smtClean="0" bmk="OLE_LINK33">
                <a:ln>
                  <a:noFill/>
                </a:ln>
                <a:solidFill>
                  <a:srgbClr val="7030A0"/>
                </a:solidFill>
                <a:effectLst/>
                <a:latin typeface="Noto Sans CJK TC Bold" pitchFamily="34" charset="-128"/>
                <a:ea typeface="Noto Sans CJK TC Bold" pitchFamily="34" charset="-128"/>
                <a:cs typeface="PMingLiU" pitchFamily="18" charset="-120"/>
              </a:rPr>
              <a:t>誰說了算？</a:t>
            </a:r>
            <a:endParaRPr kumimoji="0" lang="zh-TW" altLang="en-US" sz="7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oto Sans CJK TC Bold" pitchFamily="34" charset="-128"/>
              <a:ea typeface="Noto Sans CJK TC Bold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baybusinesshelp.com/wp-content/uploads/2012/07/oldgasstation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1111"/>
          <a:stretch>
            <a:fillRect/>
          </a:stretch>
        </p:blipFill>
        <p:spPr bwMode="auto">
          <a:xfrm>
            <a:off x="-9150" y="0"/>
            <a:ext cx="91531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133600"/>
          <a:ext cx="83820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838200"/>
            <a:ext cx="7035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詩篇</a:t>
            </a:r>
            <a:r>
              <a:rPr lang="en-US" sz="4400" dirty="0" smtClean="0">
                <a:latin typeface="Noto Sans CJK TC Medium" pitchFamily="34" charset="-128"/>
                <a:ea typeface="Noto Sans CJK TC Medium" pitchFamily="34" charset="-128"/>
              </a:rPr>
              <a:t>95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篇的結構：兩首短詩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.mingpao.com/ins/20150402/s00005/1427983460931SL4_BF9F897B58D9F3F516E2E46E79AA1A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86200"/>
            <a:ext cx="5105400" cy="23995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6273225"/>
            <a:ext cx="3704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dirty="0" smtClean="0">
                <a:solidFill>
                  <a:srgbClr val="C00000"/>
                </a:solidFill>
              </a:rPr>
              <a:t>Dr.</a:t>
            </a:r>
            <a:r>
              <a:rPr lang="zh-TW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Michael </a:t>
            </a:r>
            <a:r>
              <a:rPr lang="en-US" sz="3200" b="1" i="1" dirty="0" smtClean="0">
                <a:solidFill>
                  <a:srgbClr val="C00000"/>
                </a:solidFill>
              </a:rPr>
              <a:t>Shannon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6273225"/>
            <a:ext cx="2253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Chris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Trokey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Image result for Dr. Michael Shannon acci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7152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" y="0"/>
            <a:ext cx="9139536" cy="6096000"/>
          </a:xfrm>
          <a:prstGeom prst="rect">
            <a:avLst/>
          </a:prstGeom>
          <a:noFill/>
        </p:spPr>
      </p:pic>
      <p:pic>
        <p:nvPicPr>
          <p:cNvPr id="2048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39536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3</a:t>
            </a:r>
            <a:r>
              <a:rPr lang="en-US" sz="3600" b="1" baseline="30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因耶和華為大神，為大王，超乎萬神之上。</a:t>
            </a:r>
            <a:r>
              <a:rPr lang="en-US" sz="3600" b="1" baseline="30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4 </a:t>
            </a:r>
            <a:r>
              <a:rPr lang="zh-TW" altLang="en-US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地的深處在他手中，山的高峰也屬他。</a:t>
            </a:r>
            <a:r>
              <a:rPr lang="en-US" sz="3600" b="1" baseline="30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5 </a:t>
            </a:r>
            <a:r>
              <a:rPr lang="zh-TW" altLang="en-US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海洋屬他，是他造的，旱地也是他手造成的。</a:t>
            </a:r>
            <a:r>
              <a:rPr lang="en-US" sz="3600" b="1" baseline="30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6 </a:t>
            </a:r>
            <a:r>
              <a:rPr lang="zh-TW" altLang="en-US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來啊，我們要屈身敬拜，在造我們的耶和華面前跪下</a:t>
            </a:r>
            <a:r>
              <a:rPr lang="zh-TW" altLang="en-US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。</a:t>
            </a:r>
            <a:endParaRPr lang="en-US" altLang="zh-TW" sz="3600" b="1" dirty="0" smtClean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詩篇</a:t>
            </a:r>
            <a:r>
              <a:rPr lang="en-US" altLang="zh-TW" sz="36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95:3-6</a:t>
            </a:r>
            <a:endParaRPr lang="en-US" sz="3600" dirty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971800" cy="433189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51054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“I </a:t>
            </a:r>
            <a:r>
              <a:rPr lang="en-US" sz="3200" b="1" dirty="0" smtClean="0">
                <a:solidFill>
                  <a:schemeClr val="bg1"/>
                </a:solidFill>
              </a:rPr>
              <a:t>felt the power of God as </a:t>
            </a:r>
            <a:r>
              <a:rPr lang="en-US" sz="3200" b="1" dirty="0" smtClean="0">
                <a:solidFill>
                  <a:schemeClr val="bg1"/>
                </a:solidFill>
              </a:rPr>
              <a:t>I‘d </a:t>
            </a:r>
            <a:r>
              <a:rPr lang="en-US" sz="3200" b="1" dirty="0" smtClean="0">
                <a:solidFill>
                  <a:schemeClr val="bg1"/>
                </a:solidFill>
              </a:rPr>
              <a:t>never felt it before</a:t>
            </a:r>
            <a:r>
              <a:rPr lang="en-US" sz="3200" b="1" dirty="0" smtClean="0">
                <a:solidFill>
                  <a:schemeClr val="bg1"/>
                </a:solidFill>
              </a:rPr>
              <a:t>.”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zh-TW" altLang="en-US" sz="3200" b="1" i="1" dirty="0" smtClean="0">
                <a:solidFill>
                  <a:schemeClr val="bg1"/>
                </a:solidFill>
              </a:rPr>
              <a:t>     </a:t>
            </a:r>
            <a:r>
              <a:rPr lang="en-US" sz="3200" b="1" i="1" dirty="0" smtClean="0">
                <a:solidFill>
                  <a:schemeClr val="bg1"/>
                </a:solidFill>
              </a:rPr>
              <a:t>James </a:t>
            </a:r>
            <a:r>
              <a:rPr lang="en-US" sz="3200" b="1" i="1" dirty="0" smtClean="0">
                <a:solidFill>
                  <a:schemeClr val="bg1"/>
                </a:solidFill>
              </a:rPr>
              <a:t>Irwin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Image result for buzz aldrin yo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"/>
            <a:ext cx="2714625" cy="2714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781800" y="838200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Buzz </a:t>
            </a:r>
            <a:r>
              <a:rPr lang="en-US" sz="3200" b="1" i="1" dirty="0" err="1" smtClean="0">
                <a:solidFill>
                  <a:schemeClr val="bg1"/>
                </a:solidFill>
              </a:rPr>
              <a:t>Aldrin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Image result for James Irw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581400"/>
            <a:ext cx="2057400" cy="303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7</a:t>
            </a:r>
            <a:r>
              <a:rPr 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…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唯願你們今天聽他的話：</a:t>
            </a:r>
            <a:r>
              <a:rPr lang="en-US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8 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你們不可硬著心，像當日在米利巴，就是在曠野的瑪撒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。</a:t>
            </a:r>
            <a:r>
              <a:rPr lang="zh-TW" altLang="en-US" sz="3200" dirty="0" smtClean="0">
                <a:latin typeface="Noto Sans CJK TC Regular" pitchFamily="34" charset="-128"/>
                <a:ea typeface="Noto Sans CJK TC Regular" pitchFamily="34" charset="-128"/>
              </a:rPr>
              <a:t>                                             </a:t>
            </a:r>
            <a:r>
              <a:rPr lang="en-US" altLang="zh-TW" sz="3200" dirty="0" smtClean="0">
                <a:latin typeface="Noto Sans CJK TC Regular" pitchFamily="34" charset="-128"/>
                <a:ea typeface="Noto Sans CJK TC Regular" pitchFamily="34" charset="-128"/>
              </a:rPr>
              <a:t>					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詩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篇</a:t>
            </a:r>
            <a:r>
              <a:rPr lang="en-US" altLang="zh-TW" sz="3200" b="1" dirty="0" smtClean="0">
                <a:latin typeface="Noto Sans CJK TC Regular" pitchFamily="34" charset="-128"/>
                <a:ea typeface="Noto Sans CJK TC Regular" pitchFamily="34" charset="-128"/>
              </a:rPr>
              <a:t>95:7b-8</a:t>
            </a:r>
            <a:endParaRPr lang="en-US" altLang="en-US" sz="3200" b="1" dirty="0" smtClean="0"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60946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wallpapers13.com/wp-content/uploads/2016/02/Beautiful-White-Horse-Wallpaper-Hd-013-915x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152400"/>
            <a:ext cx="68531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人生是福是禍，沒有人知道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，</a:t>
            </a:r>
            <a:endParaRPr lang="en-US" altLang="zh-TW" sz="4000" dirty="0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只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有上帝知道！</a:t>
            </a:r>
            <a:endParaRPr lang="en-US" sz="4000" dirty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6982" y="1887633"/>
            <a:ext cx="88024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箴言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>21:2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人</a:t>
            </a:r>
            <a:r>
              <a:rPr kumimoji="0" lang="zh-TW" altLang="en-US" sz="4800" b="1" i="0" u="none" strike="noStrike" cap="none" normalizeH="0" baseline="0" dirty="0" smtClean="0" bmk="OLE_LINK5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所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行的在自己眼中都看為正，</a:t>
            </a:r>
            <a:endParaRPr kumimoji="0" lang="en-US" altLang="zh-TW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PMingLiU" pitchFamily="18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唯有耶和華衡量人心。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876800"/>
            <a:ext cx="7109640" cy="923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人生，究</a:t>
            </a:r>
            <a:r>
              <a:rPr lang="zh-TW" altLang="en-US" sz="54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竟誰</a:t>
            </a:r>
            <a:r>
              <a:rPr lang="zh-TW" altLang="en-US" sz="54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說了算？</a:t>
            </a:r>
            <a:endParaRPr lang="zh-TW" altLang="en-US" sz="5400" dirty="0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85800"/>
            <a:ext cx="839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人生所有發生的故事都有兩個版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本！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146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2</cp:revision>
  <dcterms:created xsi:type="dcterms:W3CDTF">2017-03-17T06:32:51Z</dcterms:created>
  <dcterms:modified xsi:type="dcterms:W3CDTF">2017-03-19T05:46:12Z</dcterms:modified>
</cp:coreProperties>
</file>