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1"/>
    <p:sldMasterId id="2147484177" r:id="rId2"/>
    <p:sldMasterId id="2147484179" r:id="rId3"/>
    <p:sldMasterId id="2147484181" r:id="rId4"/>
    <p:sldMasterId id="2147484183" r:id="rId5"/>
    <p:sldMasterId id="2147484185" r:id="rId6"/>
    <p:sldMasterId id="2147484187" r:id="rId7"/>
    <p:sldMasterId id="2147484189" r:id="rId8"/>
  </p:sldMasterIdLst>
  <p:notesMasterIdLst>
    <p:notesMasterId r:id="rId17"/>
  </p:notesMasterIdLst>
  <p:sldIdLst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C0000"/>
    <a:srgbClr val="4C0000"/>
    <a:srgbClr val="CC0066"/>
    <a:srgbClr val="080808"/>
    <a:srgbClr val="AC8300"/>
    <a:srgbClr val="FF0000"/>
    <a:srgbClr val="EE1251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CAD4-BE06-47B8-8BB9-25DFC7851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D54BC-745A-412D-A456-747624C3AE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CAD4-BE06-47B8-8BB9-25DFC7851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D54BC-745A-412D-A456-747624C3AE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CAD4-BE06-47B8-8BB9-25DFC7851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D54BC-745A-412D-A456-747624C3AE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CAD4-BE06-47B8-8BB9-25DFC7851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D54BC-745A-412D-A456-747624C3AE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CAD4-BE06-47B8-8BB9-25DFC7851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D54BC-745A-412D-A456-747624C3AE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CAD4-BE06-47B8-8BB9-25DFC7851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D54BC-745A-412D-A456-747624C3AE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CAD4-BE06-47B8-8BB9-25DFC7851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D54BC-745A-412D-A456-747624C3AE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CAD4-BE06-47B8-8BB9-25DFC7851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D54BC-745A-412D-A456-747624C3AE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拉鋸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988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>
            <a:noAutofit/>
          </a:bodyPr>
          <a:lstStyle/>
          <a:p>
            <a:br>
              <a:rPr lang="en-US" altLang="zh-TW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</a:br>
            <a:r>
              <a:rPr lang="zh-TW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  <a:t>靈命拉鋸戰</a:t>
            </a:r>
            <a:br>
              <a:rPr lang="en-US" sz="8000" dirty="0"/>
            </a:b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lack" pitchFamily="34" charset="-128"/>
              <a:ea typeface="Noto Sans CJK TC Black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584" cy="6096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81400" y="6172200"/>
            <a:ext cx="2364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ea typeface="Noto Sans CJK TC Regular" pitchFamily="34" charset="-128"/>
              </a:rPr>
              <a:t>Maho</a:t>
            </a:r>
            <a:r>
              <a:rPr lang="zh-TW" altLang="en-US" sz="3200" dirty="0">
                <a:solidFill>
                  <a:prstClr val="black"/>
                </a:solidFill>
                <a:ea typeface="Noto Sans CJK TC Regular" pitchFamily="34" charset="-128"/>
              </a:rPr>
              <a:t> </a:t>
            </a:r>
            <a:r>
              <a:rPr lang="en-US" altLang="zh-TW" sz="3200" dirty="0">
                <a:solidFill>
                  <a:prstClr val="black"/>
                </a:solidFill>
                <a:ea typeface="Noto Sans CJK TC Regular" pitchFamily="34" charset="-128"/>
              </a:rPr>
              <a:t>Beach</a:t>
            </a:r>
            <a:r>
              <a:rPr lang="zh-TW" altLang="en-US" sz="3200" dirty="0">
                <a:solidFill>
                  <a:prstClr val="black"/>
                </a:solidFill>
                <a:ea typeface="Noto Sans CJK TC Regular" pitchFamily="34" charset="-128"/>
              </a:rPr>
              <a:t> </a:t>
            </a:r>
            <a:endParaRPr lang="en-US" sz="3200" dirty="0">
              <a:solidFill>
                <a:prstClr val="black"/>
              </a:solidFill>
              <a:ea typeface="Noto Sans CJK TC Regular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s://s-media-cache-ak0.pinimg.com/originals/4a/1f/8a/4a1f8a4a4d7e74196534b4d4fe7052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315200" cy="548640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05200" y="5943600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prstClr val="black"/>
                </a:solidFill>
                <a:latin typeface="Noto Sans CJK TC Black" pitchFamily="34" charset="-128"/>
                <a:ea typeface="Noto Sans CJK TC Black" pitchFamily="34" charset="-128"/>
              </a:rPr>
              <a:t>哈德遜奇蹟</a:t>
            </a:r>
            <a:endParaRPr lang="en-US" sz="3600" dirty="0">
              <a:solidFill>
                <a:prstClr val="black"/>
              </a:solidFill>
              <a:latin typeface="Noto Sans CJK TC Black" pitchFamily="34" charset="-128"/>
              <a:ea typeface="Noto Sans CJK TC Black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confessional boo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981200" y="6172200"/>
            <a:ext cx="5220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prstClr val="black"/>
                </a:solidFill>
                <a:latin typeface="Noto Sans CJK TC Regular" pitchFamily="34" charset="-128"/>
                <a:ea typeface="Noto Sans CJK TC Regular" pitchFamily="34" charset="-128"/>
              </a:rPr>
              <a:t>告解室 </a:t>
            </a:r>
            <a:r>
              <a:rPr lang="en-US" altLang="zh-TW" sz="3200" dirty="0">
                <a:solidFill>
                  <a:prstClr val="black"/>
                </a:solidFill>
                <a:latin typeface="Noto Sans CJK TC Regular" pitchFamily="34" charset="-128"/>
                <a:ea typeface="Noto Sans CJK TC Regular" pitchFamily="34" charset="-128"/>
              </a:rPr>
              <a:t>Confessional</a:t>
            </a:r>
            <a:r>
              <a:rPr lang="zh-TW" altLang="en-US" sz="3200" dirty="0">
                <a:solidFill>
                  <a:prstClr val="black"/>
                </a:solidFill>
                <a:latin typeface="Noto Sans CJK TC Regular" pitchFamily="34" charset="-128"/>
                <a:ea typeface="Noto Sans CJK TC Regular" pitchFamily="34" charset="-128"/>
              </a:rPr>
              <a:t> </a:t>
            </a:r>
            <a:r>
              <a:rPr lang="en-US" altLang="zh-TW" sz="3200" dirty="0">
                <a:solidFill>
                  <a:prstClr val="black"/>
                </a:solidFill>
                <a:latin typeface="Noto Sans CJK TC Regular" pitchFamily="34" charset="-128"/>
                <a:ea typeface="Noto Sans CJK TC Regular" pitchFamily="34" charset="-128"/>
              </a:rPr>
              <a:t>Booth</a:t>
            </a:r>
            <a:endParaRPr lang="en-US" sz="3200" dirty="0">
              <a:solidFill>
                <a:prstClr val="black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whitney elizabeth houston"/>
          <p:cNvPicPr>
            <a:picLocks noChangeAspect="1" noChangeArrowheads="1"/>
          </p:cNvPicPr>
          <p:nvPr/>
        </p:nvPicPr>
        <p:blipFill>
          <a:blip r:embed="rId2" cstate="print"/>
          <a:srcRect l="10000"/>
          <a:stretch>
            <a:fillRect/>
          </a:stretch>
        </p:blipFill>
        <p:spPr bwMode="auto">
          <a:xfrm>
            <a:off x="0" y="-1"/>
            <a:ext cx="9144000" cy="5926667"/>
          </a:xfrm>
          <a:prstGeom prst="rect">
            <a:avLst/>
          </a:prstGeom>
          <a:noFill/>
        </p:spPr>
      </p:pic>
      <p:pic>
        <p:nvPicPr>
          <p:cNvPr id="6146" name="Picture 2" descr="Image result for early whitney elizabeth hous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90" y="685800"/>
            <a:ext cx="318321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600201" y="6019800"/>
            <a:ext cx="6019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Whitney Houston  </a:t>
            </a:r>
            <a:r>
              <a:rPr lang="zh-TW" altLang="en-US" sz="3600" dirty="0">
                <a:solidFill>
                  <a:prstClr val="white"/>
                </a:solidFill>
                <a:latin typeface="Noto Sans CJK TC Regular" pitchFamily="34" charset="-128"/>
                <a:ea typeface="Noto Sans CJK TC Regular" pitchFamily="34" charset="-128"/>
              </a:rPr>
              <a:t>惠妮休斯頓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hitney elizabeth houston funeral"/>
          <p:cNvPicPr>
            <a:picLocks noChangeAspect="1" noChangeArrowheads="1"/>
          </p:cNvPicPr>
          <p:nvPr/>
        </p:nvPicPr>
        <p:blipFill>
          <a:blip r:embed="rId2" cstate="print"/>
          <a:srcRect l="7692"/>
          <a:stretch>
            <a:fillRect/>
          </a:stretch>
        </p:blipFill>
        <p:spPr bwMode="auto">
          <a:xfrm>
            <a:off x="0" y="0"/>
            <a:ext cx="4572000" cy="3412928"/>
          </a:xfrm>
          <a:prstGeom prst="rect">
            <a:avLst/>
          </a:prstGeom>
          <a:noFill/>
        </p:spPr>
      </p:pic>
      <p:pic>
        <p:nvPicPr>
          <p:cNvPr id="5124" name="Picture 4" descr="Image result for whitney elizabeth houston funeral"/>
          <p:cNvPicPr>
            <a:picLocks noChangeAspect="1" noChangeArrowheads="1"/>
          </p:cNvPicPr>
          <p:nvPr/>
        </p:nvPicPr>
        <p:blipFill>
          <a:blip r:embed="rId3" cstate="print"/>
          <a:srcRect l="7692"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5126" name="Picture 6" descr="Image result for whitney elizabeth houston funeral"/>
          <p:cNvPicPr>
            <a:picLocks noChangeAspect="1" noChangeArrowheads="1"/>
          </p:cNvPicPr>
          <p:nvPr/>
        </p:nvPicPr>
        <p:blipFill>
          <a:blip r:embed="rId4" cstate="print"/>
          <a:srcRect r="11041"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5128" name="Picture 8" descr="Image result for whitney elizabeth houston funeral"/>
          <p:cNvPicPr>
            <a:picLocks noChangeAspect="1" noChangeArrowheads="1"/>
          </p:cNvPicPr>
          <p:nvPr/>
        </p:nvPicPr>
        <p:blipFill>
          <a:blip r:embed="rId5" cstate="print"/>
          <a:srcRect l="4762"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38600" y="685800"/>
            <a:ext cx="464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prstClr val="white"/>
                </a:solidFill>
                <a:latin typeface="Noto Sans CJK TC Regular" pitchFamily="34" charset="-128"/>
                <a:ea typeface="Noto Sans CJK TC Regular" pitchFamily="34" charset="-128"/>
              </a:rPr>
              <a:t>姦淫、汙穢、邪蕩、拜偶像、邪術、仇恨、爭競、忌恨、惱怒、結黨、紛爭、異端、嫉妒、醉酒、荒宴</a:t>
            </a:r>
            <a:endParaRPr lang="en-US" altLang="en-US" sz="3600" b="1" dirty="0">
              <a:solidFill>
                <a:prstClr val="white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  <p:pic>
        <p:nvPicPr>
          <p:cNvPr id="4098" name="Picture 2" descr="Image result for s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3854245" cy="213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4038600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79646">
                    <a:lumMod val="40000"/>
                    <a:lumOff val="60000"/>
                  </a:srgbClr>
                </a:solidFill>
                <a:latin typeface="Noto Sans CJK TC Regular" pitchFamily="34" charset="-128"/>
                <a:ea typeface="Noto Sans CJK TC Regular" pitchFamily="34" charset="-128"/>
              </a:rPr>
              <a:t>羅馬書</a:t>
            </a:r>
            <a:r>
              <a:rPr lang="en-US" sz="3200" dirty="0">
                <a:solidFill>
                  <a:srgbClr val="F79646">
                    <a:lumMod val="40000"/>
                    <a:lumOff val="60000"/>
                  </a:srgbClr>
                </a:solidFill>
                <a:latin typeface="Noto Sans CJK TC Regular" pitchFamily="34" charset="-128"/>
                <a:ea typeface="Noto Sans CJK TC Regular" pitchFamily="34" charset="-128"/>
              </a:rPr>
              <a:t>8:5-6</a:t>
            </a:r>
          </a:p>
          <a:p>
            <a:r>
              <a:rPr lang="zh-TW" altLang="en-US" sz="3200" b="1" dirty="0">
                <a:solidFill>
                  <a:srgbClr val="F79646">
                    <a:lumMod val="40000"/>
                    <a:lumOff val="60000"/>
                  </a:srgbClr>
                </a:solidFill>
                <a:latin typeface="Noto Sans CJK TC Regular" pitchFamily="34" charset="-128"/>
                <a:ea typeface="Noto Sans CJK TC Regular" pitchFamily="34" charset="-128"/>
              </a:rPr>
              <a:t>因為隨從肉體的人，體貼肉體的事；隨從聖靈的人，體貼聖靈的事。體貼肉體的就是死，體貼聖靈的乃是生命平安。</a:t>
            </a:r>
            <a:endParaRPr lang="en-US" sz="3200" dirty="0">
              <a:solidFill>
                <a:srgbClr val="F79646">
                  <a:lumMod val="40000"/>
                  <a:lumOff val="60000"/>
                </a:srgbClr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men"/>
          <p:cNvPicPr>
            <a:picLocks noChangeAspect="1" noChangeArrowheads="1"/>
          </p:cNvPicPr>
          <p:nvPr/>
        </p:nvPicPr>
        <p:blipFill>
          <a:blip r:embed="rId2" cstate="print"/>
          <a:srcRect l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114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Noto Sans CJK TC Black</vt:lpstr>
      <vt:lpstr>Noto Sans CJK TC Regular</vt:lpstr>
      <vt:lpstr>Arial</vt:lpstr>
      <vt:lpstr>Calibri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 靈命拉鋸戰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FPCOC</cp:lastModifiedBy>
  <cp:revision>75</cp:revision>
  <dcterms:created xsi:type="dcterms:W3CDTF">2015-12-30T23:14:56Z</dcterms:created>
  <dcterms:modified xsi:type="dcterms:W3CDTF">2017-04-02T18:58:17Z</dcterms:modified>
</cp:coreProperties>
</file>