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5" r:id="rId4"/>
    <p:sldId id="266" r:id="rId5"/>
    <p:sldId id="264" r:id="rId6"/>
    <p:sldId id="259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86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/>
              <a:pPr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/>
            </a:r>
            <a:br>
              <a:rPr lang="en-US" altLang="zh-TW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</a:br>
            <a:r>
              <a:rPr lang="zh-TW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高難度的聆聽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</a:endParaRPr>
          </a:p>
        </p:txBody>
      </p:sp>
      <p:pic>
        <p:nvPicPr>
          <p:cNvPr id="7170" name="Picture 2" descr="Image result for liste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7639"/>
            <a:ext cx="9144000" cy="438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alm sun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324600" cy="421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4572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>
                <a:latin typeface="Noto Sans CJK TC Regular" pitchFamily="34" charset="-128"/>
                <a:ea typeface="Noto Sans CJK TC Regular" pitchFamily="34" charset="-128"/>
              </a:rPr>
              <a:t>主耶和華賜我受教者的舌頭，使我知道怎樣用言語扶助疲乏的人，主每早晨題醒、題醒我的耳朵，使我能聽像受教者一樣，主耶和華開通我的耳朵，我並沒有違背，也沒有退後。（賽</a:t>
            </a:r>
            <a:r>
              <a:rPr lang="en-US" sz="3000" b="1" dirty="0" smtClean="0">
                <a:latin typeface="Noto Sans CJK TC Regular" pitchFamily="34" charset="-128"/>
                <a:ea typeface="Noto Sans CJK TC Regular" pitchFamily="34" charset="-128"/>
              </a:rPr>
              <a:t>50:4-5</a:t>
            </a:r>
            <a:r>
              <a:rPr lang="zh-TW" altLang="en-US" sz="3000" b="1" dirty="0" smtClean="0"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000" b="1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以利亞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628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0600" y="6096000"/>
            <a:ext cx="39624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latin typeface="Noto Sans CJK TC Black" pitchFamily="34" charset="-128"/>
                <a:ea typeface="Noto Sans CJK TC Black" pitchFamily="34" charset="-128"/>
              </a:rPr>
              <a:t>以利亞的故事</a:t>
            </a:r>
            <a:endParaRPr lang="en-US" sz="2800" dirty="0"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334" y="5562600"/>
            <a:ext cx="8496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Black" pitchFamily="34" charset="-128"/>
                <a:ea typeface="Noto Sans CJK TC Black" pitchFamily="34" charset="-128"/>
              </a:rPr>
              <a:t>主每早晨提醒、題醒我的耳朵、使我能聽</a:t>
            </a:r>
            <a:endParaRPr lang="en-US" sz="3600" dirty="0">
              <a:latin typeface="Noto Sans CJK TC Black" pitchFamily="34" charset="-128"/>
              <a:ea typeface="Noto Sans CJK TC Black" pitchFamily="34" charset="-128"/>
            </a:endParaRPr>
          </a:p>
        </p:txBody>
      </p:sp>
      <p:pic>
        <p:nvPicPr>
          <p:cNvPr id="21508" name="Picture 4" descr="Image result for 懷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410200" cy="441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2669506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2402703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aseline="30000" dirty="0" smtClean="0">
                <a:latin typeface="Noto Sans CJK TC Black" pitchFamily="34" charset="-128"/>
                <a:ea typeface="Noto Sans CJK TC Black" pitchFamily="34" charset="-128"/>
              </a:rPr>
              <a:t>6</a:t>
            </a:r>
            <a:r>
              <a:rPr lang="zh-TW" altLang="en-US" sz="3400" dirty="0" smtClean="0">
                <a:latin typeface="Noto Sans CJK TC Black" pitchFamily="34" charset="-128"/>
                <a:ea typeface="Noto Sans CJK TC Black" pitchFamily="34" charset="-128"/>
              </a:rPr>
              <a:t>人打我的背、我任他打，人拔我腮頰的鬍鬚、我由他拔，人辱我吐我、我並不掩面。</a:t>
            </a:r>
            <a:endParaRPr lang="en-US" sz="3400" dirty="0">
              <a:latin typeface="Noto Sans CJK TC Black" pitchFamily="34" charset="-128"/>
              <a:ea typeface="Noto Sans CJK TC Black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867400"/>
            <a:ext cx="2895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James C. Arnold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724400" y="5867400"/>
            <a:ext cx="333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Rev. George </a:t>
            </a:r>
            <a:r>
              <a:rPr lang="en-US" sz="3200" b="1" dirty="0" err="1" smtClean="0"/>
              <a:t>Truett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p.production.patheos.com/blogs/formerlyfundie/files/2016/03/Dollarphotoclub_94689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2578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8</a:t>
            </a:r>
            <a:r>
              <a:rPr lang="zh-TW" altLang="en-US" sz="28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稱我為義的與我相近，誰與我爭論、可以與我一同站立，誰與我作對、可以就近我來。</a:t>
            </a:r>
            <a:r>
              <a:rPr lang="en-US" sz="2800" b="1" baseline="30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9</a:t>
            </a:r>
            <a:r>
              <a:rPr lang="zh-TW" altLang="en-US" sz="2800" b="1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主耶和華要幫助我，誰能定我有罪呢？</a:t>
            </a:r>
            <a:endParaRPr lang="en-US" sz="2800" dirty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客西馬尼園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95524"/>
            <a:ext cx="6858000" cy="45624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7620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你們要休息</a:t>
            </a:r>
            <a:r>
              <a:rPr lang="en-US" altLang="zh-TW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(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安靜</a:t>
            </a:r>
            <a:r>
              <a:rPr lang="en-US" altLang="zh-TW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)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，要知道我是神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！</a:t>
            </a:r>
            <a:endParaRPr lang="en-US" altLang="zh-TW" sz="3600" dirty="0" smtClean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詩</a:t>
            </a:r>
            <a:r>
              <a:rPr lang="zh-TW" altLang="en-US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篇</a:t>
            </a:r>
            <a:r>
              <a:rPr lang="en-US" altLang="zh-TW" sz="36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46:10</a:t>
            </a:r>
            <a:endParaRPr lang="en-US" sz="3600" dirty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men"/>
          <p:cNvPicPr>
            <a:picLocks noChangeAspect="1" noChangeArrowheads="1"/>
          </p:cNvPicPr>
          <p:nvPr/>
        </p:nvPicPr>
        <p:blipFill>
          <a:blip r:embed="rId2" cstate="print"/>
          <a:srcRect l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228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高難度的聆聽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14</cp:revision>
  <dcterms:created xsi:type="dcterms:W3CDTF">2017-03-24T06:23:46Z</dcterms:created>
  <dcterms:modified xsi:type="dcterms:W3CDTF">2017-04-09T09:06:13Z</dcterms:modified>
</cp:coreProperties>
</file>