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7" r:id="rId4"/>
    <p:sldId id="269" r:id="rId5"/>
    <p:sldId id="265" r:id="rId6"/>
    <p:sldId id="268" r:id="rId7"/>
    <p:sldId id="266" r:id="rId8"/>
    <p:sldId id="25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>
        <p:scale>
          <a:sx n="66" d="100"/>
          <a:sy n="66" d="100"/>
        </p:scale>
        <p:origin x="-230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Image result for new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6019800" cy="1470025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/>
            </a:r>
            <a:br>
              <a:rPr lang="en-US" altLang="zh-TW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</a:br>
            <a:r>
              <a:rPr lang="zh-TW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復活的力量</a:t>
            </a:r>
            <a:r>
              <a:rPr lang="en-US" altLang="zh-TW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/>
            </a:r>
            <a:br>
              <a:rPr lang="en-US" altLang="zh-TW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</a:br>
            <a:r>
              <a:rPr lang="en-US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The Power </a:t>
            </a:r>
            <a:br>
              <a:rPr lang="en-US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</a:br>
            <a:r>
              <a:rPr lang="en-US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of Resurrection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ok 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534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_231718_1078520_f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saroo brierley reunion"/>
          <p:cNvPicPr>
            <a:picLocks noChangeAspect="1" noChangeArrowheads="1"/>
          </p:cNvPicPr>
          <p:nvPr/>
        </p:nvPicPr>
        <p:blipFill>
          <a:blip r:embed="rId2" cstate="print"/>
          <a:srcRect b="5220"/>
          <a:stretch>
            <a:fillRect/>
          </a:stretch>
        </p:blipFill>
        <p:spPr bwMode="auto">
          <a:xfrm>
            <a:off x="-1" y="914400"/>
            <a:ext cx="914400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64" y="2286000"/>
            <a:ext cx="9159264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762000"/>
            <a:ext cx="51779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往以馬杵斯的路上</a:t>
            </a:r>
            <a:endParaRPr lang="en-US" altLang="zh-TW" sz="3600" dirty="0" smtClean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 algn="ctr"/>
            <a:r>
              <a:rPr lang="en-US" altLang="zh-TW" sz="36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on the way to Emmaus</a:t>
            </a:r>
            <a:endParaRPr lang="en-US" sz="36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p.production.patheos.com/blogs/formerlyfundie/files/2016/03/Dollarphotoclub_94689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3048000"/>
            <a:ext cx="6019800" cy="32316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如果基督沒有復活，我們所傳的就是枉然，你們的信也是枉然！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sz="3200" b="1" baseline="30000" dirty="0" smtClean="0">
                <a:latin typeface="Noto Sans CJK TC Black"/>
              </a:rPr>
              <a:t> </a:t>
            </a:r>
            <a:r>
              <a:rPr lang="en-US" sz="3200" dirty="0" smtClean="0">
                <a:latin typeface="Noto Sans CJK TC Black"/>
              </a:rPr>
              <a:t>And if Christ has not been raised, our preaching is useless and so is your faith. </a:t>
            </a:r>
            <a:endParaRPr lang="en-US" sz="3200" dirty="0">
              <a:latin typeface="Noto Sans CJK TC Black"/>
              <a:ea typeface="Noto Sans CJK T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1828800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 Heiti Bold Big5" pitchFamily="49" charset="-120"/>
              </a:rPr>
              <a:t>復活的力量遠超</a:t>
            </a: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 Heiti Bold Big5" pitchFamily="49" charset="-120"/>
              </a:rPr>
              <a:t>過</a:t>
            </a:r>
            <a:endParaRPr lang="en-US" altLang="zh-TW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AR Heiti Bold Big5" pitchFamily="49" charset="-120"/>
            </a:endParaRPr>
          </a:p>
          <a:p>
            <a:pPr algn="ctr"/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 Heiti Bold Big5" pitchFamily="49" charset="-120"/>
              </a:rPr>
              <a:t>你</a:t>
            </a: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 Heiti Bold Big5" pitchFamily="49" charset="-120"/>
              </a:rPr>
              <a:t>的想像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 Heiti Bold Big5" pitchFamily="49" charset="-120"/>
              </a:rPr>
              <a:t>!</a:t>
            </a:r>
          </a:p>
          <a:p>
            <a:pPr algn="ctr"/>
            <a:r>
              <a:rPr lang="en-US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 Heiti Bold Big5" pitchFamily="49" charset="-120"/>
              </a:rPr>
              <a:t>The power of resurrection is far more than you</a:t>
            </a:r>
            <a:r>
              <a:rPr lang="en-US" altLang="zh-TW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 Heiti Bold Big5" pitchFamily="49" charset="-120"/>
              </a:rPr>
              <a:t>r</a:t>
            </a:r>
            <a:r>
              <a:rPr lang="en-US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 Heiti Bold Big5" pitchFamily="49" charset="-120"/>
              </a:rPr>
              <a:t> imagination</a:t>
            </a:r>
            <a:r>
              <a:rPr lang="en-US" altLang="zh-TW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 Heiti Bold Big5" pitchFamily="49" charset="-120"/>
              </a:rPr>
              <a:t>.</a:t>
            </a:r>
            <a:endParaRPr lang="en-US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AR Heiti Bold Big5" pitchFamily="49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65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復活的力量 The Power  of Resurrection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18</cp:revision>
  <dcterms:created xsi:type="dcterms:W3CDTF">2017-03-24T06:23:46Z</dcterms:created>
  <dcterms:modified xsi:type="dcterms:W3CDTF">2017-04-16T04:38:25Z</dcterms:modified>
</cp:coreProperties>
</file>