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6" r:id="rId3"/>
    <p:sldId id="272" r:id="rId4"/>
    <p:sldId id="277" r:id="rId5"/>
    <p:sldId id="275" r:id="rId6"/>
    <p:sldId id="279" r:id="rId7"/>
    <p:sldId id="273" r:id="rId8"/>
    <p:sldId id="280" r:id="rId9"/>
    <p:sldId id="281" r:id="rId10"/>
    <p:sldId id="274" r:id="rId11"/>
    <p:sldId id="278" r:id="rId12"/>
    <p:sldId id="271" r:id="rId13"/>
    <p:sldId id="256" r:id="rId14"/>
    <p:sldId id="284" r:id="rId15"/>
    <p:sldId id="259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106" d="100"/>
          <a:sy n="106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95C7-EC41-4FAA-A764-22E4376ECD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C65DE5-4072-4E4C-B1D6-90B21AEC88A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尼錄皇帝</a:t>
          </a:r>
          <a:endParaRPr lang="en-US" altLang="zh-TW" sz="3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r>
            <a:rPr lang="zh-TW" altLang="en-US" sz="30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sz="30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54-68</a:t>
          </a:r>
          <a:r>
            <a:rPr lang="zh-TW" altLang="en-US" sz="30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</a:t>
          </a:r>
          <a:endParaRPr lang="en-US" sz="30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CCA23B41-2F42-4129-ADF4-AEDD6ADA3450}" type="parTrans" cxnId="{A167F4B3-6A88-4BAC-A21E-F92B3B3D0680}">
      <dgm:prSet/>
      <dgm:spPr/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0ED18918-F5B3-4CDB-BFAC-C75FA7AAE89D}" type="sibTrans" cxnId="{A167F4B3-6A88-4BAC-A21E-F92B3B3D0680}">
      <dgm:prSet/>
      <dgm:spPr/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A4093C40-D39A-4F9C-9CE8-F3B66226649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使徒行傳</a:t>
          </a:r>
          <a:endParaRPr lang="en-US" altLang="zh-TW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r>
            <a:rPr lang="zh-TW" altLang="en-US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30-60</a:t>
          </a:r>
          <a:r>
            <a:rPr lang="zh-TW" altLang="en-US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</a:t>
          </a:r>
          <a:endParaRPr lang="en-US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43B4DA9A-3915-4696-910C-AB222AEA80C1}" type="parTrans" cxnId="{F1FB4B8C-2469-4D36-9906-D49D67EA5D92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916B0BE5-761E-4C11-92CE-E2CC592E0353}" type="sibTrans" cxnId="{F1FB4B8C-2469-4D36-9906-D49D67EA5D92}">
      <dgm:prSet/>
      <dgm:spPr/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287A44E6-F95E-41B9-A24D-5476A743D62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彼得前書</a:t>
          </a:r>
          <a:endParaRPr lang="en-US" altLang="zh-TW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r>
            <a:rPr lang="zh-TW" altLang="en-US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62-64</a:t>
          </a:r>
          <a:endParaRPr lang="en-US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23205E9D-A9FF-4B2A-94A8-43DC8DEDCAB3}" type="parTrans" cxnId="{18B51593-8C43-444D-896F-88961A0103F6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82E81CBB-A7A3-4339-B8D6-EBAC63A8240D}" type="sibTrans" cxnId="{18B51593-8C43-444D-896F-88961A0103F6}">
      <dgm:prSet/>
      <dgm:spPr/>
      <dgm:t>
        <a:bodyPr/>
        <a:lstStyle/>
        <a:p>
          <a:endParaRPr lang="en-US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02FC60F8-AA0C-43FE-96B5-DC390924FA9E}" type="pres">
      <dgm:prSet presAssocID="{126395C7-EC41-4FAA-A764-22E4376EC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BED1C-08EE-4E9A-9D73-3E74AAA691F7}" type="pres">
      <dgm:prSet presAssocID="{16C65DE5-4072-4E4C-B1D6-90B21AEC88A7}" presName="root1" presStyleCnt="0"/>
      <dgm:spPr/>
    </dgm:pt>
    <dgm:pt modelId="{F8D5249A-0135-4AB0-8778-47CC1D441804}" type="pres">
      <dgm:prSet presAssocID="{16C65DE5-4072-4E4C-B1D6-90B21AEC88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304ED-ADAA-4DC7-A73D-34C32F612432}" type="pres">
      <dgm:prSet presAssocID="{16C65DE5-4072-4E4C-B1D6-90B21AEC88A7}" presName="level2hierChild" presStyleCnt="0"/>
      <dgm:spPr/>
    </dgm:pt>
    <dgm:pt modelId="{7FE2A4AD-360A-4D56-96CE-D1869B737559}" type="pres">
      <dgm:prSet presAssocID="{43B4DA9A-3915-4696-910C-AB222AEA80C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A59B058-A11D-40F5-804B-F953C4864F30}" type="pres">
      <dgm:prSet presAssocID="{43B4DA9A-3915-4696-910C-AB222AEA80C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F24D89-EAD5-412F-8196-3140207AE8D3}" type="pres">
      <dgm:prSet presAssocID="{A4093C40-D39A-4F9C-9CE8-F3B66226649D}" presName="root2" presStyleCnt="0"/>
      <dgm:spPr/>
    </dgm:pt>
    <dgm:pt modelId="{A54509A9-172E-4BA0-BB61-AA44EA3D2B6C}" type="pres">
      <dgm:prSet presAssocID="{A4093C40-D39A-4F9C-9CE8-F3B66226649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48064-0A82-4808-87E2-5CAA102F247F}" type="pres">
      <dgm:prSet presAssocID="{A4093C40-D39A-4F9C-9CE8-F3B66226649D}" presName="level3hierChild" presStyleCnt="0"/>
      <dgm:spPr/>
    </dgm:pt>
    <dgm:pt modelId="{61E0E455-AA1B-42CC-A930-8FF71227AFEB}" type="pres">
      <dgm:prSet presAssocID="{23205E9D-A9FF-4B2A-94A8-43DC8DEDCAB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7644538-6DE4-436E-97F4-05D11D334384}" type="pres">
      <dgm:prSet presAssocID="{23205E9D-A9FF-4B2A-94A8-43DC8DEDCAB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321D76-6C2C-4C9B-8B13-ADC0BFBD42C0}" type="pres">
      <dgm:prSet presAssocID="{287A44E6-F95E-41B9-A24D-5476A743D62E}" presName="root2" presStyleCnt="0"/>
      <dgm:spPr/>
    </dgm:pt>
    <dgm:pt modelId="{564B2DC4-C602-4F3F-A7D5-3E56F054FA0B}" type="pres">
      <dgm:prSet presAssocID="{287A44E6-F95E-41B9-A24D-5476A743D62E}" presName="LevelTwoTextNode" presStyleLbl="node2" presStyleIdx="1" presStyleCnt="2" custLinFactNeighborX="1000" custLinFactNeighborY="4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A47F6-9CCB-4044-A88E-463DBF3AC0F7}" type="pres">
      <dgm:prSet presAssocID="{287A44E6-F95E-41B9-A24D-5476A743D62E}" presName="level3hierChild" presStyleCnt="0"/>
      <dgm:spPr/>
    </dgm:pt>
  </dgm:ptLst>
  <dgm:cxnLst>
    <dgm:cxn modelId="{F1FB4B8C-2469-4D36-9906-D49D67EA5D92}" srcId="{16C65DE5-4072-4E4C-B1D6-90B21AEC88A7}" destId="{A4093C40-D39A-4F9C-9CE8-F3B66226649D}" srcOrd="0" destOrd="0" parTransId="{43B4DA9A-3915-4696-910C-AB222AEA80C1}" sibTransId="{916B0BE5-761E-4C11-92CE-E2CC592E0353}"/>
    <dgm:cxn modelId="{6057C7EF-8431-4DAD-94A1-AF797CBAD4E1}" type="presOf" srcId="{43B4DA9A-3915-4696-910C-AB222AEA80C1}" destId="{7FE2A4AD-360A-4D56-96CE-D1869B737559}" srcOrd="0" destOrd="0" presId="urn:microsoft.com/office/officeart/2005/8/layout/hierarchy2"/>
    <dgm:cxn modelId="{18B51593-8C43-444D-896F-88961A0103F6}" srcId="{16C65DE5-4072-4E4C-B1D6-90B21AEC88A7}" destId="{287A44E6-F95E-41B9-A24D-5476A743D62E}" srcOrd="1" destOrd="0" parTransId="{23205E9D-A9FF-4B2A-94A8-43DC8DEDCAB3}" sibTransId="{82E81CBB-A7A3-4339-B8D6-EBAC63A8240D}"/>
    <dgm:cxn modelId="{75E194C2-380B-4831-95D3-3CCED72E4976}" type="presOf" srcId="{287A44E6-F95E-41B9-A24D-5476A743D62E}" destId="{564B2DC4-C602-4F3F-A7D5-3E56F054FA0B}" srcOrd="0" destOrd="0" presId="urn:microsoft.com/office/officeart/2005/8/layout/hierarchy2"/>
    <dgm:cxn modelId="{B2F47F61-599A-4FFC-9865-64312482C5C7}" type="presOf" srcId="{16C65DE5-4072-4E4C-B1D6-90B21AEC88A7}" destId="{F8D5249A-0135-4AB0-8778-47CC1D441804}" srcOrd="0" destOrd="0" presId="urn:microsoft.com/office/officeart/2005/8/layout/hierarchy2"/>
    <dgm:cxn modelId="{E7FCF989-F336-4EA0-8089-8EAEE1B3CBBE}" type="presOf" srcId="{43B4DA9A-3915-4696-910C-AB222AEA80C1}" destId="{3A59B058-A11D-40F5-804B-F953C4864F30}" srcOrd="1" destOrd="0" presId="urn:microsoft.com/office/officeart/2005/8/layout/hierarchy2"/>
    <dgm:cxn modelId="{E145E8E3-49D9-4715-9F01-F7AA44987E70}" type="presOf" srcId="{126395C7-EC41-4FAA-A764-22E4376ECD9D}" destId="{02FC60F8-AA0C-43FE-96B5-DC390924FA9E}" srcOrd="0" destOrd="0" presId="urn:microsoft.com/office/officeart/2005/8/layout/hierarchy2"/>
    <dgm:cxn modelId="{F1A90FEE-3CD4-4115-BCCF-A8CFA8240854}" type="presOf" srcId="{23205E9D-A9FF-4B2A-94A8-43DC8DEDCAB3}" destId="{61E0E455-AA1B-42CC-A930-8FF71227AFEB}" srcOrd="0" destOrd="0" presId="urn:microsoft.com/office/officeart/2005/8/layout/hierarchy2"/>
    <dgm:cxn modelId="{9B0C2E6F-E976-4614-92E0-2DB40B9DCC08}" type="presOf" srcId="{23205E9D-A9FF-4B2A-94A8-43DC8DEDCAB3}" destId="{27644538-6DE4-436E-97F4-05D11D334384}" srcOrd="1" destOrd="0" presId="urn:microsoft.com/office/officeart/2005/8/layout/hierarchy2"/>
    <dgm:cxn modelId="{6D6958E9-E191-432D-AB32-DB2840C548B6}" type="presOf" srcId="{A4093C40-D39A-4F9C-9CE8-F3B66226649D}" destId="{A54509A9-172E-4BA0-BB61-AA44EA3D2B6C}" srcOrd="0" destOrd="0" presId="urn:microsoft.com/office/officeart/2005/8/layout/hierarchy2"/>
    <dgm:cxn modelId="{A167F4B3-6A88-4BAC-A21E-F92B3B3D0680}" srcId="{126395C7-EC41-4FAA-A764-22E4376ECD9D}" destId="{16C65DE5-4072-4E4C-B1D6-90B21AEC88A7}" srcOrd="0" destOrd="0" parTransId="{CCA23B41-2F42-4129-ADF4-AEDD6ADA3450}" sibTransId="{0ED18918-F5B3-4CDB-BFAC-C75FA7AAE89D}"/>
    <dgm:cxn modelId="{C04137C7-E3F5-4539-87FA-1FAAF13253B5}" type="presParOf" srcId="{02FC60F8-AA0C-43FE-96B5-DC390924FA9E}" destId="{41ABED1C-08EE-4E9A-9D73-3E74AAA691F7}" srcOrd="0" destOrd="0" presId="urn:microsoft.com/office/officeart/2005/8/layout/hierarchy2"/>
    <dgm:cxn modelId="{9A5E1648-664F-41C8-AE19-20CA0A3907F5}" type="presParOf" srcId="{41ABED1C-08EE-4E9A-9D73-3E74AAA691F7}" destId="{F8D5249A-0135-4AB0-8778-47CC1D441804}" srcOrd="0" destOrd="0" presId="urn:microsoft.com/office/officeart/2005/8/layout/hierarchy2"/>
    <dgm:cxn modelId="{8B25C62A-E09C-4FEB-915C-DE651BA96FFD}" type="presParOf" srcId="{41ABED1C-08EE-4E9A-9D73-3E74AAA691F7}" destId="{B29304ED-ADAA-4DC7-A73D-34C32F612432}" srcOrd="1" destOrd="0" presId="urn:microsoft.com/office/officeart/2005/8/layout/hierarchy2"/>
    <dgm:cxn modelId="{85B92A5C-67A1-4D81-81C1-D37D17C91F2B}" type="presParOf" srcId="{B29304ED-ADAA-4DC7-A73D-34C32F612432}" destId="{7FE2A4AD-360A-4D56-96CE-D1869B737559}" srcOrd="0" destOrd="0" presId="urn:microsoft.com/office/officeart/2005/8/layout/hierarchy2"/>
    <dgm:cxn modelId="{05B3B964-59FF-4CB2-8A98-52428B6910B7}" type="presParOf" srcId="{7FE2A4AD-360A-4D56-96CE-D1869B737559}" destId="{3A59B058-A11D-40F5-804B-F953C4864F30}" srcOrd="0" destOrd="0" presId="urn:microsoft.com/office/officeart/2005/8/layout/hierarchy2"/>
    <dgm:cxn modelId="{C7CF0835-43AF-40B1-B9CF-7BE262E25801}" type="presParOf" srcId="{B29304ED-ADAA-4DC7-A73D-34C32F612432}" destId="{2EF24D89-EAD5-412F-8196-3140207AE8D3}" srcOrd="1" destOrd="0" presId="urn:microsoft.com/office/officeart/2005/8/layout/hierarchy2"/>
    <dgm:cxn modelId="{D213914A-1F91-43E0-B9D2-1811AA71B5F2}" type="presParOf" srcId="{2EF24D89-EAD5-412F-8196-3140207AE8D3}" destId="{A54509A9-172E-4BA0-BB61-AA44EA3D2B6C}" srcOrd="0" destOrd="0" presId="urn:microsoft.com/office/officeart/2005/8/layout/hierarchy2"/>
    <dgm:cxn modelId="{F798F27C-3074-4382-99C3-823B3D3570EB}" type="presParOf" srcId="{2EF24D89-EAD5-412F-8196-3140207AE8D3}" destId="{B0A48064-0A82-4808-87E2-5CAA102F247F}" srcOrd="1" destOrd="0" presId="urn:microsoft.com/office/officeart/2005/8/layout/hierarchy2"/>
    <dgm:cxn modelId="{A6D1CE76-1DB0-4D06-8CAD-D214658346DD}" type="presParOf" srcId="{B29304ED-ADAA-4DC7-A73D-34C32F612432}" destId="{61E0E455-AA1B-42CC-A930-8FF71227AFEB}" srcOrd="2" destOrd="0" presId="urn:microsoft.com/office/officeart/2005/8/layout/hierarchy2"/>
    <dgm:cxn modelId="{1D59631D-44FD-4314-80BE-29B94CE61A2E}" type="presParOf" srcId="{61E0E455-AA1B-42CC-A930-8FF71227AFEB}" destId="{27644538-6DE4-436E-97F4-05D11D334384}" srcOrd="0" destOrd="0" presId="urn:microsoft.com/office/officeart/2005/8/layout/hierarchy2"/>
    <dgm:cxn modelId="{1884DE53-887C-4022-9F47-2355AD2A34B4}" type="presParOf" srcId="{B29304ED-ADAA-4DC7-A73D-34C32F612432}" destId="{3A321D76-6C2C-4C9B-8B13-ADC0BFBD42C0}" srcOrd="3" destOrd="0" presId="urn:microsoft.com/office/officeart/2005/8/layout/hierarchy2"/>
    <dgm:cxn modelId="{05C3F379-B23C-4D02-93A5-CC3BB75DB7A4}" type="presParOf" srcId="{3A321D76-6C2C-4C9B-8B13-ADC0BFBD42C0}" destId="{564B2DC4-C602-4F3F-A7D5-3E56F054FA0B}" srcOrd="0" destOrd="0" presId="urn:microsoft.com/office/officeart/2005/8/layout/hierarchy2"/>
    <dgm:cxn modelId="{F34C7475-3C2B-43D8-9F36-DADF505CD089}" type="presParOf" srcId="{3A321D76-6C2C-4C9B-8B13-ADC0BFBD42C0}" destId="{B0CA47F6-9CCB-4044-A88E-463DBF3AC0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249A-0135-4AB0-8778-47CC1D441804}">
      <dsp:nvSpPr>
        <dsp:cNvPr id="0" name=""/>
        <dsp:cNvSpPr/>
      </dsp:nvSpPr>
      <dsp:spPr>
        <a:xfrm>
          <a:off x="5207" y="1969584"/>
          <a:ext cx="3551660" cy="1775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尼錄皇帝</a:t>
          </a:r>
          <a:endParaRPr lang="en-US" altLang="zh-TW" sz="3200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54-68</a:t>
          </a: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</a:t>
          </a:r>
          <a:endParaRPr lang="en-US" sz="30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>
        <a:off x="5207" y="1969584"/>
        <a:ext cx="3551660" cy="1775830"/>
      </dsp:txXfrm>
    </dsp:sp>
    <dsp:sp modelId="{7FE2A4AD-360A-4D56-96CE-D1869B737559}">
      <dsp:nvSpPr>
        <dsp:cNvPr id="0" name=""/>
        <dsp:cNvSpPr/>
      </dsp:nvSpPr>
      <dsp:spPr>
        <a:xfrm rot="19457599">
          <a:off x="3392423" y="2318983"/>
          <a:ext cx="1749553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1749553" y="27965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9457599">
        <a:off x="4223461" y="2303210"/>
        <a:ext cx="87477" cy="87477"/>
      </dsp:txXfrm>
    </dsp:sp>
    <dsp:sp modelId="{A54509A9-172E-4BA0-BB61-AA44EA3D2B6C}">
      <dsp:nvSpPr>
        <dsp:cNvPr id="0" name=""/>
        <dsp:cNvSpPr/>
      </dsp:nvSpPr>
      <dsp:spPr>
        <a:xfrm>
          <a:off x="4977532" y="948482"/>
          <a:ext cx="3551660" cy="1775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使徒行傳</a:t>
          </a:r>
          <a:endParaRPr lang="en-US" altLang="zh-TW" sz="3000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30-60</a:t>
          </a: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年</a:t>
          </a:r>
          <a:endParaRPr lang="en-US" sz="30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>
        <a:off x="4977532" y="948482"/>
        <a:ext cx="3551660" cy="1775830"/>
      </dsp:txXfrm>
    </dsp:sp>
    <dsp:sp modelId="{61E0E455-AA1B-42CC-A930-8FF71227AFEB}">
      <dsp:nvSpPr>
        <dsp:cNvPr id="0" name=""/>
        <dsp:cNvSpPr/>
      </dsp:nvSpPr>
      <dsp:spPr>
        <a:xfrm rot="2260453">
          <a:off x="3369062" y="3380041"/>
          <a:ext cx="1801483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1801483" y="27965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2260453">
        <a:off x="4224766" y="3362970"/>
        <a:ext cx="90074" cy="90074"/>
      </dsp:txXfrm>
    </dsp:sp>
    <dsp:sp modelId="{564B2DC4-C602-4F3F-A7D5-3E56F054FA0B}">
      <dsp:nvSpPr>
        <dsp:cNvPr id="0" name=""/>
        <dsp:cNvSpPr/>
      </dsp:nvSpPr>
      <dsp:spPr>
        <a:xfrm>
          <a:off x="4982739" y="3070599"/>
          <a:ext cx="3551660" cy="1775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彼得前書</a:t>
          </a:r>
          <a:endParaRPr lang="en-US" altLang="zh-TW" sz="3000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主後</a:t>
          </a:r>
          <a:r>
            <a:rPr lang="en-US" altLang="zh-TW" sz="3000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62-64</a:t>
          </a:r>
          <a:endParaRPr lang="en-US" sz="30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>
        <a:off x="4982739" y="3070599"/>
        <a:ext cx="3551660" cy="177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rist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114800"/>
            <a:ext cx="6858000" cy="1470025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作基督徒是什麼意思？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upload.wikimedia.org/wikipedia/commons/thumb/3/3a/Aleppo_Night_by_Charles_Hajj.jpg/1280px-Aleppo_Night_by_Charles_Ha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721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73950" y="6172200"/>
            <a:ext cx="4660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戰爭前的阿勒坡    敘利亞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http://cdn.thedailybeast.com/content/dailybeast/articles/2016/12/18/the-fall-of-aleppo-is-a-huge-gift-to-isis/jcr:content/image.crop.800.500.jpg/49405683.cached.jpg"/>
          <p:cNvPicPr>
            <a:picLocks noChangeAspect="1" noChangeArrowheads="1"/>
          </p:cNvPicPr>
          <p:nvPr/>
        </p:nvPicPr>
        <p:blipFill>
          <a:blip r:embed="rId2" cstate="print"/>
          <a:srcRect r="17094"/>
          <a:stretch>
            <a:fillRect/>
          </a:stretch>
        </p:blipFill>
        <p:spPr bwMode="auto">
          <a:xfrm>
            <a:off x="0" y="-1"/>
            <a:ext cx="9144000" cy="68933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3048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戰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爭後的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阿勒坡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2743200"/>
            <a:ext cx="827341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在</a:t>
            </a:r>
            <a:r>
              <a:rPr lang="en-US" altLang="zh-TW" sz="4800" dirty="0" smtClean="0">
                <a:latin typeface="Noto Sans CJK TC Medium" pitchFamily="34" charset="-128"/>
                <a:ea typeface="Noto Sans CJK TC Medium" pitchFamily="34" charset="-128"/>
              </a:rPr>
              <a:t>21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世紀的敘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利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亞，作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基督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徒</a:t>
            </a:r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是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什麼意思？</a:t>
            </a:r>
            <a:endParaRPr lang="en-US" sz="4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skjtravel.net/images/stories/food/junkshop.jpg"/>
          <p:cNvPicPr>
            <a:picLocks noChangeAspect="1" noChangeArrowheads="1"/>
          </p:cNvPicPr>
          <p:nvPr/>
        </p:nvPicPr>
        <p:blipFill>
          <a:blip r:embed="rId2" cstate="print"/>
          <a:srcRect l="2500" r="2500"/>
          <a:stretch>
            <a:fillRect/>
          </a:stretch>
        </p:blipFill>
        <p:spPr bwMode="auto">
          <a:xfrm>
            <a:off x="-1" y="0"/>
            <a:ext cx="9159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shopping?q=tbn:ANd9GcS71q9bkmRss8qT_qEQ4ky-Br2v_a31AQz3Mnu8-fxe_9gETyLDI0Z1vLo1xUIGZkhqnSyqd9g&amp;usqp=CAY"/>
          <p:cNvPicPr>
            <a:picLocks noChangeAspect="1" noChangeArrowheads="1"/>
          </p:cNvPicPr>
          <p:nvPr/>
        </p:nvPicPr>
        <p:blipFill>
          <a:blip r:embed="rId2" cstate="print"/>
          <a:srcRect t="17187" b="17188"/>
          <a:stretch>
            <a:fillRect/>
          </a:stretch>
        </p:blipFill>
        <p:spPr bwMode="auto">
          <a:xfrm>
            <a:off x="2133600" y="609600"/>
            <a:ext cx="48768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962400"/>
            <a:ext cx="8686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aseline="30000" dirty="0" smtClean="0">
                <a:latin typeface="Noto Sans CJK TC Medium" pitchFamily="34" charset="-128"/>
                <a:ea typeface="Noto Sans CJK TC Medium" pitchFamily="34" charset="-128"/>
              </a:rPr>
              <a:t>20 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基督在創世以前是預先被神知道的，卻在這末世才為你們顯現。</a:t>
            </a:r>
            <a:r>
              <a:rPr lang="en-US" sz="2800" baseline="30000" dirty="0" smtClean="0">
                <a:latin typeface="Noto Sans CJK TC Medium" pitchFamily="34" charset="-128"/>
                <a:ea typeface="Noto Sans CJK TC Medium" pitchFamily="34" charset="-128"/>
              </a:rPr>
              <a:t>21 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你們也因著他，信那叫他從死裡復活，又給他榮耀的神，叫你們的信心和盼望都在於神。</a:t>
            </a:r>
            <a:endParaRPr lang="en-US" sz="2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715000"/>
            <a:ext cx="8686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800" baseline="300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19</a:t>
            </a:r>
            <a:r>
              <a:rPr lang="zh-TW" altLang="en-US" sz="28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乃是憑著基督的寶血，如同無瑕疵、無玷汙的羔羊之血。</a:t>
            </a:r>
            <a:endParaRPr lang="en-US" altLang="en-US" sz="2800" dirty="0" smtClean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world of today"/>
          <p:cNvPicPr>
            <a:picLocks noChangeAspect="1" noChangeArrowheads="1"/>
          </p:cNvPicPr>
          <p:nvPr/>
        </p:nvPicPr>
        <p:blipFill>
          <a:blip r:embed="rId2" cstate="print"/>
          <a:srcRect l="5833" r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2667000"/>
            <a:ext cx="71628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在現在與將來的日子</a:t>
            </a:r>
            <a:r>
              <a:rPr lang="zh-TW" altLang="en-US" sz="48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，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作</a:t>
            </a:r>
            <a:r>
              <a:rPr lang="zh-TW" altLang="en-US" sz="48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基</a:t>
            </a:r>
            <a:r>
              <a:rPr lang="zh-TW" altLang="en-US" sz="48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督徒是什麼意思？</a:t>
            </a:r>
            <a:endParaRPr lang="en-US" altLang="en-US" sz="4800" dirty="0" smtClean="0">
              <a:solidFill>
                <a:schemeClr val="lt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production.patheos.com/blogs/formerlyfundie/files/2016/03/Dollarphotoclub_94689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1524000"/>
            <a:ext cx="4419600" cy="32316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要聖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潔</a:t>
            </a:r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en-US" sz="2000" dirty="0" smtClean="0">
                <a:latin typeface="Noto Sans CJK TC Medium" pitchFamily="34" charset="-128"/>
                <a:ea typeface="Noto Sans CJK TC Medium" pitchFamily="34" charset="-128"/>
              </a:rPr>
              <a:t>15</a:t>
            </a:r>
            <a:r>
              <a:rPr lang="en-US" altLang="en-US" sz="36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那召你們的既是聖潔，你們在一切所行的事上也要聖潔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en-US" sz="3600" dirty="0" smtClean="0"/>
              <a:t> 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production.patheos.com/blogs/formerlyfundie/files/2016/03/Dollarphotoclub_94689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95400"/>
            <a:ext cx="4724400" cy="372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要敬畏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神</a:t>
            </a:r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200" b="1" baseline="30000" dirty="0" smtClean="0"/>
              <a:t>17</a:t>
            </a:r>
            <a:r>
              <a:rPr lang="en-US" altLang="en-US" sz="32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你們既稱那不偏待人，按各人行為審判人的主為父，就當存敬畏的心度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你們在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世寄居的日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子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sz="4400" dirty="0" smtClean="0"/>
              <a:t> 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production.patheos.com/blogs/formerlyfundie/files/2016/03/Dollarphotoclub_94689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295400"/>
            <a:ext cx="4800600" cy="3908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要切實相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愛</a:t>
            </a:r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8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="1" baseline="30000" dirty="0" smtClean="0"/>
              <a:t>22 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你們既因順從真理潔淨了自己的心，以致愛弟兄沒有虛假，就當從心裡彼此切實相愛。 </a:t>
            </a:r>
            <a:r>
              <a:rPr lang="en-US" sz="44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en-US" sz="4400" dirty="0" smtClean="0"/>
              <a:t> 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Low Sunday</a:t>
            </a:r>
            <a:r>
              <a:rPr lang="zh-TW" alt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？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easter sunday decorations"/>
          <p:cNvPicPr>
            <a:picLocks noChangeAspect="1" noChangeArrowheads="1"/>
          </p:cNvPicPr>
          <p:nvPr/>
        </p:nvPicPr>
        <p:blipFill>
          <a:blip r:embed="rId2" cstate="print"/>
          <a:srcRect r="273"/>
          <a:stretch>
            <a:fillRect/>
          </a:stretch>
        </p:blipFill>
        <p:spPr bwMode="auto">
          <a:xfrm>
            <a:off x="0" y="-1"/>
            <a:ext cx="5715000" cy="3581661"/>
          </a:xfrm>
          <a:prstGeom prst="rect">
            <a:avLst/>
          </a:prstGeom>
          <a:noFill/>
        </p:spPr>
      </p:pic>
      <p:pic>
        <p:nvPicPr>
          <p:cNvPr id="23558" name="Picture 6" descr="Image result for egg hunt"/>
          <p:cNvPicPr>
            <a:picLocks noChangeAspect="1" noChangeArrowheads="1"/>
          </p:cNvPicPr>
          <p:nvPr/>
        </p:nvPicPr>
        <p:blipFill>
          <a:blip r:embed="rId3" cstate="print"/>
          <a:srcRect l="43736" t="11257" r="965"/>
          <a:stretch>
            <a:fillRect/>
          </a:stretch>
        </p:blipFill>
        <p:spPr bwMode="auto">
          <a:xfrm>
            <a:off x="5791200" y="0"/>
            <a:ext cx="3352800" cy="3581400"/>
          </a:xfrm>
          <a:prstGeom prst="rect">
            <a:avLst/>
          </a:prstGeom>
          <a:noFill/>
        </p:spPr>
      </p:pic>
      <p:pic>
        <p:nvPicPr>
          <p:cNvPr id="13314" name="Picture 2" descr="Image result for easter sunday CELEBRATION"/>
          <p:cNvPicPr>
            <a:picLocks noChangeAspect="1" noChangeArrowheads="1"/>
          </p:cNvPicPr>
          <p:nvPr/>
        </p:nvPicPr>
        <p:blipFill>
          <a:blip r:embed="rId4" cstate="print"/>
          <a:srcRect l="11940"/>
          <a:stretch>
            <a:fillRect/>
          </a:stretch>
        </p:blipFill>
        <p:spPr bwMode="auto">
          <a:xfrm>
            <a:off x="4648200" y="3596216"/>
            <a:ext cx="4495800" cy="3261784"/>
          </a:xfrm>
          <a:prstGeom prst="rect">
            <a:avLst/>
          </a:prstGeom>
          <a:noFill/>
        </p:spPr>
      </p:pic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6206"/>
            <a:ext cx="4577611" cy="323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Low Sunday, CARTOON"/>
          <p:cNvPicPr>
            <a:picLocks noChangeAspect="1" noChangeArrowheads="1"/>
          </p:cNvPicPr>
          <p:nvPr/>
        </p:nvPicPr>
        <p:blipFill>
          <a:blip r:embed="rId2" cstate="print"/>
          <a:srcRect r="1667" b="10417"/>
          <a:stretch>
            <a:fillRect/>
          </a:stretch>
        </p:blipFill>
        <p:spPr bwMode="auto">
          <a:xfrm>
            <a:off x="0" y="3352800"/>
            <a:ext cx="9144000" cy="3332136"/>
          </a:xfrm>
          <a:prstGeom prst="rect">
            <a:avLst/>
          </a:prstGeom>
          <a:noFill/>
        </p:spPr>
      </p:pic>
      <p:pic>
        <p:nvPicPr>
          <p:cNvPr id="5" name="Picture 2" descr="Who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331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334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+mj-cs"/>
              </a:rPr>
              <a:t>   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+mj-cs"/>
              </a:rPr>
              <a:t>Low Sunday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+mj-cs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+mj-cs"/>
              </a:rPr>
              <a:t>--</a:t>
            </a:r>
          </a:p>
          <a:p>
            <a:pPr algn="ctr"/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+mj-cs"/>
              </a:rPr>
              <a:t>                  新長出的幼苗</a:t>
            </a:r>
            <a:endParaRPr lang="en-US" alt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6858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68431" cy="3429000"/>
          </a:xfrm>
          <a:prstGeom prst="rect">
            <a:avLst/>
          </a:prstGeom>
          <a:noFill/>
        </p:spPr>
      </p:pic>
      <p:pic>
        <p:nvPicPr>
          <p:cNvPr id="6" name="Picture 4" descr="https://i2.kknews.cc/large/3e7000492c7213f786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85800" y="914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在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第一世紀的羅馬，作基督徒是什麼意思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？</a:t>
            </a:r>
            <a:endParaRPr lang="en-US" sz="4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576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尼祿繼承了他的母親，然後吃掉了她；強奸了他的妹妹；燒掉了羅馬的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12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個街區；處死了賽內卡；在拉特蘭嘔吐出青蛙；把聖彼得釘死在十字架上；砍了聖保羅的頭；統治了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13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年零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7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個月；最後被狼吃掉了。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5" name="Picture 2" descr="Image result for Nero Claudius Caesar Drusus Germa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2057400" cy="307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peter was cruc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531223" cy="414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45720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在百般的試煉中暫時憂愁，叫你們的信心既被試驗，就比那被火試驗仍然能壞的金子更顯寶貴，可以在耶穌基督顯現的時候得著稱讚、榮耀、尊貴。（彼前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1:6-7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314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作基督徒是什麼意思？ </vt:lpstr>
      <vt:lpstr>Low Sunday？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37</cp:revision>
  <dcterms:created xsi:type="dcterms:W3CDTF">2017-03-24T06:23:46Z</dcterms:created>
  <dcterms:modified xsi:type="dcterms:W3CDTF">2017-04-23T12:59:02Z</dcterms:modified>
</cp:coreProperties>
</file>