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D2CFF-7EEE-4EA0-986F-E49E327B2AFE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6802DD-80F1-493B-9C35-34C00EE9D215}">
      <dgm:prSet phldrT="[Text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rPr>
            <a:t>石頭 </a:t>
          </a:r>
          <a:r>
            <a:rPr lang="en-US" dirty="0" err="1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rPr>
            <a:t>eben</a:t>
          </a:r>
          <a:endParaRPr lang="en-US" dirty="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C5EBF458-E7DD-484E-9FA7-7E0A08E6F051}" type="parTrans" cxnId="{2139D7D9-D155-4B6B-B976-286EE3251068}">
      <dgm:prSet/>
      <dgm:spPr/>
      <dgm:t>
        <a:bodyPr/>
        <a:lstStyle/>
        <a:p>
          <a:endParaRPr lang="en-US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664731A3-6777-4824-A5A8-E69F5292EDBE}" type="sibTrans" cxnId="{2139D7D9-D155-4B6B-B976-286EE3251068}">
      <dgm:prSet/>
      <dgm:spPr/>
      <dgm:t>
        <a:bodyPr/>
        <a:lstStyle/>
        <a:p>
          <a:endParaRPr lang="en-US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68939064-F134-4398-8ADC-2EAB0CFE5947}">
      <dgm:prSet phldrT="[Text]"/>
      <dgm:spPr>
        <a:solidFill>
          <a:schemeClr val="accent2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rPr>
            <a:t>兒子 </a:t>
          </a:r>
          <a:r>
            <a:rPr lang="en-US" dirty="0" err="1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rPr>
            <a:t>ben</a:t>
          </a:r>
          <a:endParaRPr lang="en-US" dirty="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A1F7C2D1-2446-43D1-869A-5101247CE964}" type="parTrans" cxnId="{C15D0BFC-1927-4686-BFC3-E61FBB209E3A}">
      <dgm:prSet/>
      <dgm:spPr/>
      <dgm:t>
        <a:bodyPr/>
        <a:lstStyle/>
        <a:p>
          <a:endParaRPr lang="en-US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DCF19F56-6D5A-4518-A151-14B02D8F85B1}" type="sibTrans" cxnId="{C15D0BFC-1927-4686-BFC3-E61FBB209E3A}">
      <dgm:prSet/>
      <dgm:spPr/>
      <dgm:t>
        <a:bodyPr/>
        <a:lstStyle/>
        <a:p>
          <a:endParaRPr lang="en-US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gm:t>
    </dgm:pt>
    <dgm:pt modelId="{2AE56006-E7C6-4F75-820E-D837C28A2D47}" type="pres">
      <dgm:prSet presAssocID="{A96D2CFF-7EEE-4EA0-986F-E49E327B2AFE}" presName="diagram" presStyleCnt="0">
        <dgm:presLayoutVars>
          <dgm:dir/>
          <dgm:resizeHandles val="exact"/>
        </dgm:presLayoutVars>
      </dgm:prSet>
      <dgm:spPr/>
    </dgm:pt>
    <dgm:pt modelId="{73DDE977-3325-4D62-BB14-7964C9C657BB}" type="pres">
      <dgm:prSet presAssocID="{006802DD-80F1-493B-9C35-34C00EE9D21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0EF44-60CA-4293-83DD-B3F6E7DC76E9}" type="pres">
      <dgm:prSet presAssocID="{68939064-F134-4398-8ADC-2EAB0CFE594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DD98D-884E-4D43-B2D3-57AEF42B4B94}" type="presOf" srcId="{006802DD-80F1-493B-9C35-34C00EE9D215}" destId="{73DDE977-3325-4D62-BB14-7964C9C657BB}" srcOrd="0" destOrd="0" presId="urn:microsoft.com/office/officeart/2005/8/layout/arrow5"/>
    <dgm:cxn modelId="{C15D0BFC-1927-4686-BFC3-E61FBB209E3A}" srcId="{A96D2CFF-7EEE-4EA0-986F-E49E327B2AFE}" destId="{68939064-F134-4398-8ADC-2EAB0CFE5947}" srcOrd="1" destOrd="0" parTransId="{A1F7C2D1-2446-43D1-869A-5101247CE964}" sibTransId="{DCF19F56-6D5A-4518-A151-14B02D8F85B1}"/>
    <dgm:cxn modelId="{A7621B6A-6142-49EA-A451-A1CF754E24E6}" type="presOf" srcId="{A96D2CFF-7EEE-4EA0-986F-E49E327B2AFE}" destId="{2AE56006-E7C6-4F75-820E-D837C28A2D47}" srcOrd="0" destOrd="0" presId="urn:microsoft.com/office/officeart/2005/8/layout/arrow5"/>
    <dgm:cxn modelId="{2139D7D9-D155-4B6B-B976-286EE3251068}" srcId="{A96D2CFF-7EEE-4EA0-986F-E49E327B2AFE}" destId="{006802DD-80F1-493B-9C35-34C00EE9D215}" srcOrd="0" destOrd="0" parTransId="{C5EBF458-E7DD-484E-9FA7-7E0A08E6F051}" sibTransId="{664731A3-6777-4824-A5A8-E69F5292EDBE}"/>
    <dgm:cxn modelId="{779B4D89-4E38-492F-97B8-1AC0A9AD5246}" type="presOf" srcId="{68939064-F134-4398-8ADC-2EAB0CFE5947}" destId="{B330EF44-60CA-4293-83DD-B3F6E7DC76E9}" srcOrd="0" destOrd="0" presId="urn:microsoft.com/office/officeart/2005/8/layout/arrow5"/>
    <dgm:cxn modelId="{64BE923F-2630-4839-A2A6-07ABA1845F90}" type="presParOf" srcId="{2AE56006-E7C6-4F75-820E-D837C28A2D47}" destId="{73DDE977-3325-4D62-BB14-7964C9C657BB}" srcOrd="0" destOrd="0" presId="urn:microsoft.com/office/officeart/2005/8/layout/arrow5"/>
    <dgm:cxn modelId="{15C3816D-6CBA-4CAD-A637-59E425B9AB64}" type="presParOf" srcId="{2AE56006-E7C6-4F75-820E-D837C28A2D47}" destId="{B330EF44-60CA-4293-83DD-B3F6E7DC76E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DDE977-3325-4D62-BB14-7964C9C657BB}">
      <dsp:nvSpPr>
        <dsp:cNvPr id="0" name=""/>
        <dsp:cNvSpPr/>
      </dsp:nvSpPr>
      <dsp:spPr>
        <a:xfrm rot="16200000">
          <a:off x="600" y="595"/>
          <a:ext cx="2970609" cy="297060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rPr>
            <a:t>石頭 </a:t>
          </a:r>
          <a:r>
            <a:rPr lang="en-US" sz="3300" kern="1200" dirty="0" err="1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rPr>
            <a:t>eben</a:t>
          </a:r>
          <a:endParaRPr lang="en-US" sz="3300" kern="1200" dirty="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sp:txBody>
      <dsp:txXfrm rot="16200000">
        <a:off x="600" y="595"/>
        <a:ext cx="2970609" cy="2970609"/>
      </dsp:txXfrm>
    </dsp:sp>
    <dsp:sp modelId="{B330EF44-60CA-4293-83DD-B3F6E7DC76E9}">
      <dsp:nvSpPr>
        <dsp:cNvPr id="0" name=""/>
        <dsp:cNvSpPr/>
      </dsp:nvSpPr>
      <dsp:spPr>
        <a:xfrm rot="5400000">
          <a:off x="3124789" y="595"/>
          <a:ext cx="2970609" cy="297060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rPr>
            <a:t>兒子 </a:t>
          </a:r>
          <a:r>
            <a:rPr lang="en-US" sz="3300" kern="1200" dirty="0" err="1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rPr>
            <a:t>ben</a:t>
          </a:r>
          <a:endParaRPr lang="en-US" sz="3300" kern="1200" dirty="0">
            <a:solidFill>
              <a:schemeClr val="bg1"/>
            </a:solidFill>
            <a:latin typeface="Noto Sans CJK TC Bold" pitchFamily="34" charset="-128"/>
            <a:ea typeface="Noto Sans CJK TC Bold" pitchFamily="34" charset="-128"/>
          </a:endParaRPr>
        </a:p>
      </dsp:txBody>
      <dsp:txXfrm rot="5400000">
        <a:off x="3124789" y="595"/>
        <a:ext cx="2970609" cy="2970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E56E8-61CC-4059-AC70-8ABE5DD1B834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99C5B-9449-49D5-8626-188A3BE994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E82C-0ABA-4C1C-993C-2E22C4F327D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2423-16C7-45E9-970B-8C6510235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Image result for god's honor"/>
          <p:cNvPicPr>
            <a:picLocks noChangeAspect="1" noChangeArrowheads="1"/>
          </p:cNvPicPr>
          <p:nvPr/>
        </p:nvPicPr>
        <p:blipFill>
          <a:blip r:embed="rId2" cstate="print"/>
          <a:srcRect l="11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66800" y="685800"/>
            <a:ext cx="51090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活出尊貴</a:t>
            </a:r>
            <a:endParaRPr kumimoji="0" lang="zh-TW" altLang="en-US" sz="9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 result for 西部開拓"/>
          <p:cNvPicPr>
            <a:picLocks noChangeAspect="1" noChangeArrowheads="1"/>
          </p:cNvPicPr>
          <p:nvPr/>
        </p:nvPicPr>
        <p:blipFill>
          <a:blip r:embed="rId2" cstate="print"/>
          <a:srcRect l="2601" t="4525" r="12987" b="455"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mage result for 西部開拓"/>
          <p:cNvPicPr>
            <a:picLocks noChangeAspect="1" noChangeArrowheads="1"/>
          </p:cNvPicPr>
          <p:nvPr/>
        </p:nvPicPr>
        <p:blipFill>
          <a:blip r:embed="rId3" cstate="print"/>
          <a:srcRect r="1853"/>
          <a:stretch>
            <a:fillRect/>
          </a:stretch>
        </p:blipFill>
        <p:spPr bwMode="auto">
          <a:xfrm>
            <a:off x="-1" y="0"/>
            <a:ext cx="4572001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 descr="http://www.yorku.ca/scottm/journals/pic4.gif"/>
          <p:cNvPicPr>
            <a:picLocks noChangeAspect="1" noChangeArrowheads="1"/>
          </p:cNvPicPr>
          <p:nvPr/>
        </p:nvPicPr>
        <p:blipFill>
          <a:blip r:embed="rId4" cstate="print"/>
          <a:srcRect l="2417" t="965" r="2702" b="2153"/>
          <a:stretch>
            <a:fillRect/>
          </a:stretch>
        </p:blipFill>
        <p:spPr bwMode="auto">
          <a:xfrm>
            <a:off x="-1" y="3276600"/>
            <a:ext cx="6248401" cy="3581400"/>
          </a:xfrm>
          <a:prstGeom prst="rect">
            <a:avLst/>
          </a:prstGeom>
          <a:noFill/>
        </p:spPr>
      </p:pic>
      <p:pic>
        <p:nvPicPr>
          <p:cNvPr id="23556" name="Picture 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385439"/>
            <a:ext cx="2895600" cy="347256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38200" y="2743200"/>
            <a:ext cx="4953000" cy="138499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唯有你們是被揀選的族類，是有君尊的祭司，是聖潔的國度，是屬神的子</a:t>
            </a:r>
            <a:r>
              <a:rPr lang="zh-TW" altLang="en-US" sz="28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民。</a:t>
            </a:r>
            <a:endParaRPr lang="en-US" altLang="zh-TW" sz="2800" b="1" dirty="0" smtClean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76800" y="1143000"/>
            <a:ext cx="396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基督徒的價值與尊貴，不在乎他有什麼，乃在乎他是什</a:t>
            </a:r>
            <a:r>
              <a:rPr lang="zh-TW" altLang="en-US" sz="32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麼！</a:t>
            </a:r>
            <a:endParaRPr lang="en-US" altLang="zh-TW" sz="3200" dirty="0" smtClean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endParaRPr lang="en-US" altLang="zh-TW" sz="3200" dirty="0" smtClean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像</a:t>
            </a:r>
            <a:r>
              <a:rPr lang="zh-TW" altLang="en-US" sz="32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主一樣成為活石、以基督為房角石</a:t>
            </a:r>
            <a:r>
              <a:rPr lang="zh-TW" altLang="en-US" sz="32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、</a:t>
            </a:r>
            <a:endParaRPr lang="en-US" altLang="zh-TW" sz="3200" dirty="0" smtClean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活</a:t>
            </a:r>
            <a:r>
              <a:rPr lang="zh-TW" altLang="en-US" sz="32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出聖潔、活出尊貴，沒有比這更好的見證！ </a:t>
            </a:r>
            <a:endParaRPr lang="en-US" sz="3200" dirty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24584" name="Picture 8" descr="Igrej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6864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5000"/>
          <a:stretch>
            <a:fillRect/>
          </a:stretch>
        </p:blipFill>
        <p:spPr bwMode="auto">
          <a:xfrm>
            <a:off x="609600" y="304800"/>
            <a:ext cx="4572000" cy="342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34000" y="228600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Cornerstone of Freedom Tower</a:t>
            </a:r>
            <a:endParaRPr lang="en-US" sz="3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2344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i="1" dirty="0" smtClean="0"/>
              <a:t>Cornerstone </a:t>
            </a:r>
            <a:endParaRPr lang="en-US" sz="3200" b="1" i="1" dirty="0" smtClean="0"/>
          </a:p>
          <a:p>
            <a:pPr algn="r"/>
            <a:r>
              <a:rPr lang="zh-TW" altLang="en-US" sz="3200" dirty="0" smtClean="0">
                <a:latin typeface="Noto Sans CJK TC Bold" pitchFamily="34" charset="-128"/>
                <a:ea typeface="Noto Sans CJK TC Bold" pitchFamily="34" charset="-128"/>
              </a:rPr>
              <a:t>奠基</a:t>
            </a:r>
            <a:r>
              <a:rPr lang="zh-TW" altLang="en-US" sz="3200" dirty="0" smtClean="0">
                <a:latin typeface="Noto Sans CJK TC Bold" pitchFamily="34" charset="-128"/>
                <a:ea typeface="Noto Sans CJK TC Bold" pitchFamily="34" charset="-128"/>
              </a:rPr>
              <a:t>石</a:t>
            </a:r>
            <a:endParaRPr lang="en-US" altLang="zh-TW" sz="3200" dirty="0" smtClean="0">
              <a:latin typeface="Noto Sans CJK TC Bold" pitchFamily="34" charset="-128"/>
              <a:ea typeface="Noto Sans CJK TC Bold" pitchFamily="34" charset="-128"/>
            </a:endParaRPr>
          </a:p>
          <a:p>
            <a:pPr algn="r"/>
            <a:r>
              <a:rPr lang="zh-TW" altLang="en-US" sz="3200" dirty="0" smtClean="0">
                <a:latin typeface="Noto Sans CJK TC Bold" pitchFamily="34" charset="-128"/>
                <a:ea typeface="Noto Sans CJK TC Bold" pitchFamily="34" charset="-128"/>
              </a:rPr>
              <a:t>房角石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pic>
        <p:nvPicPr>
          <p:cNvPr id="8" name="Picture 2" descr="http://www.cdn.org.tw/_Resource/Upload/Media/5425_634701747437882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191000"/>
            <a:ext cx="6324600" cy="2245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以賽亞書</a:t>
            </a:r>
            <a:r>
              <a:rPr 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19:13</a:t>
            </a:r>
          </a:p>
          <a:p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瑣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安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的首領都變為愚昧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；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挪弗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的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首領都受了迷惑，當埃及支派房角石的，使埃及人走錯了路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。</a:t>
            </a:r>
            <a:endParaRPr lang="en-US" sz="36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4191000" cy="31415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57600" y="5715000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Noto Sans CJK TC Regular" pitchFamily="34" charset="-128"/>
                <a:ea typeface="Noto Sans CJK TC Regular" pitchFamily="34" charset="-128"/>
              </a:rPr>
              <a:t>挪弗</a:t>
            </a:r>
            <a:endParaRPr lang="en-US" sz="2800" dirty="0"/>
          </a:p>
        </p:txBody>
      </p:sp>
      <p:pic>
        <p:nvPicPr>
          <p:cNvPr id="18436" name="Picture 4" descr="Image result for 法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24200"/>
            <a:ext cx="3482841" cy="3148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Noto Sans CJK TC Regular" pitchFamily="34" charset="-128"/>
                <a:ea typeface="Noto Sans CJK TC Regular" pitchFamily="34" charset="-128"/>
              </a:rPr>
              <a:t>16</a:t>
            </a:r>
            <a:r>
              <a:rPr lang="en-US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…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看哪，我在錫安放一塊石頭作為根基，是試驗過的石頭，是穩固根基，寶貴的房角石，信靠的人必不著急。</a:t>
            </a:r>
            <a:r>
              <a:rPr lang="en-US" altLang="en-US" sz="2400" b="1" dirty="0" smtClean="0">
                <a:latin typeface="Noto Sans CJK TC Regular" pitchFamily="34" charset="-128"/>
                <a:ea typeface="Noto Sans CJK TC Regular" pitchFamily="34" charset="-128"/>
              </a:rPr>
              <a:t>17</a:t>
            </a:r>
            <a:r>
              <a:rPr lang="en-US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我必以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公平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為準繩，以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公義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為線砣</a:t>
            </a:r>
            <a:r>
              <a:rPr lang="en-US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…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。        （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賽</a:t>
            </a:r>
            <a:r>
              <a:rPr lang="en-US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 28:16-17a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altLang="en-US" sz="3600" b="1" dirty="0" smtClean="0"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19458" name="Picture 2" descr="Image result for foundation of the th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191000" y="5105400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公義和公平是你寶座的根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基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！</a:t>
            </a:r>
            <a:r>
              <a:rPr 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（</a:t>
            </a:r>
            <a:r>
              <a:rPr 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詩89:14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90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匠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人所棄的石頭，已做了房角的頭塊石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頭。    （</a:t>
            </a:r>
            <a:r>
              <a:rPr lang="zh-TW" altLang="en-US" sz="3600" dirty="0" smtClean="0">
                <a:latin typeface="Noto Sans CJK TC Regular" pitchFamily="34" charset="-128"/>
                <a:ea typeface="Noto Sans CJK TC Regular" pitchFamily="34" charset="-128"/>
              </a:rPr>
              <a:t>詩</a:t>
            </a:r>
            <a:r>
              <a:rPr lang="zh-TW" altLang="en-US" sz="3600" dirty="0" smtClean="0">
                <a:latin typeface="Noto Sans CJK TC Regular" pitchFamily="34" charset="-128"/>
                <a:ea typeface="Noto Sans CJK TC Regular" pitchFamily="34" charset="-128"/>
              </a:rPr>
              <a:t>篇</a:t>
            </a:r>
            <a:r>
              <a:rPr lang="en-US" sz="3600" dirty="0" smtClean="0">
                <a:latin typeface="Noto Sans CJK TC Regular" pitchFamily="34" charset="-128"/>
                <a:ea typeface="Noto Sans CJK TC Regular" pitchFamily="34" charset="-128"/>
              </a:rPr>
              <a:t>118:22</a:t>
            </a:r>
            <a:r>
              <a:rPr lang="zh-TW" altLang="en-US" sz="3600" dirty="0" smtClean="0"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6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971800"/>
          <a:ext cx="6096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33400"/>
            <a:ext cx="79248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主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乃活石，固然是被人所棄的，卻是被神所揀選、所寶貴的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。你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們來到主面前，也就像活石，被建造成為靈宮，做聖潔的祭司，藉著耶穌基督奉獻神所悅納的靈祭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。（彼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前</a:t>
            </a:r>
            <a:r>
              <a:rPr lang="en-US" altLang="zh-TW" sz="3200" b="1" dirty="0" smtClean="0">
                <a:latin typeface="Noto Sans CJK TC Regular" pitchFamily="34" charset="-128"/>
                <a:ea typeface="Noto Sans CJK TC Regular" pitchFamily="34" charset="-128"/>
              </a:rPr>
              <a:t>2:4-5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altLang="en-US" sz="3200" b="1" dirty="0" smtClean="0"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352800"/>
            <a:ext cx="79248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這</a:t>
            </a:r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樣，你們不再做外人和客旅，是與聖徒同國，是神家裡的人了</a:t>
            </a:r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。並</a:t>
            </a:r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且被建造在使徒和先知的根基上，有基督耶穌自己為房角石</a:t>
            </a:r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，各</a:t>
            </a:r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房靠他聯絡得合式，漸漸成為主的聖殿</a:t>
            </a:r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，你</a:t>
            </a:r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們也靠他同被建造，成為神藉著聖靈居住的所在</a:t>
            </a:r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。（弗</a:t>
            </a:r>
            <a:r>
              <a:rPr lang="en-US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2:19-22</a:t>
            </a:r>
            <a:r>
              <a:rPr lang="zh-TW" altLang="en-US" sz="3200" b="1" dirty="0" smtClean="0">
                <a:solidFill>
                  <a:schemeClr val="tx1"/>
                </a:solidFill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altLang="en-US" sz="3200" b="1" dirty="0" smtClean="0">
              <a:solidFill>
                <a:schemeClr val="tx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0.dili360.com/rw9/ga/M02/46/4D/wKgBzFiuT8eAO2PIAB9Y_5ZtHCU958.tub.jpg"/>
          <p:cNvPicPr>
            <a:picLocks noChangeAspect="1" noChangeArrowheads="1"/>
          </p:cNvPicPr>
          <p:nvPr/>
        </p:nvPicPr>
        <p:blipFill>
          <a:blip r:embed="rId2" cstate="print"/>
          <a:srcRect r="648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Image result for old western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212" y="0"/>
            <a:ext cx="4612788" cy="3124200"/>
          </a:xfrm>
          <a:prstGeom prst="rect">
            <a:avLst/>
          </a:prstGeom>
          <a:noFill/>
        </p:spPr>
      </p:pic>
      <p:pic>
        <p:nvPicPr>
          <p:cNvPr id="20492" name="Picture 12" descr="Image result for western fight"/>
          <p:cNvPicPr>
            <a:picLocks noChangeAspect="1" noChangeArrowheads="1"/>
          </p:cNvPicPr>
          <p:nvPr/>
        </p:nvPicPr>
        <p:blipFill>
          <a:blip r:embed="rId3" cstate="print"/>
          <a:srcRect l="33" r="4358"/>
          <a:stretch>
            <a:fillRect/>
          </a:stretch>
        </p:blipFill>
        <p:spPr bwMode="auto">
          <a:xfrm>
            <a:off x="0" y="0"/>
            <a:ext cx="4572000" cy="3124200"/>
          </a:xfrm>
          <a:prstGeom prst="rect">
            <a:avLst/>
          </a:prstGeom>
          <a:noFill/>
        </p:spPr>
      </p:pic>
      <p:pic>
        <p:nvPicPr>
          <p:cNvPr id="11" name="Picture 14" descr="Image result for old minister in western peri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2856357" cy="3733800"/>
          </a:xfrm>
          <a:prstGeom prst="rect">
            <a:avLst/>
          </a:prstGeom>
          <a:noFill/>
        </p:spPr>
      </p:pic>
      <p:pic>
        <p:nvPicPr>
          <p:cNvPr id="20496" name="Picture 16" descr="Image result for saloon gi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124200"/>
            <a:ext cx="2738120" cy="3733800"/>
          </a:xfrm>
          <a:prstGeom prst="rect">
            <a:avLst/>
          </a:prstGeom>
          <a:noFill/>
        </p:spPr>
      </p:pic>
      <p:pic>
        <p:nvPicPr>
          <p:cNvPr id="20500" name="Picture 20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343400"/>
            <a:ext cx="3505200" cy="251459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676384" y="342900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西</a:t>
            </a:r>
            <a:r>
              <a:rPr lang="zh-TW" altLang="en-US" sz="32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部敗壞社會風氣</a:t>
            </a:r>
            <a:endParaRPr lang="en-US" sz="3200" dirty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thumb/8/89/John_Wesley_by_William_Hamilton.jpg/800px-John_Wesley_by_William_Hami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199878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5943600"/>
            <a:ext cx="377539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Noto Sans CJK TC Regular" pitchFamily="34" charset="-128"/>
                <a:ea typeface="Noto Sans CJK TC Regular" pitchFamily="34" charset="-128"/>
              </a:rPr>
              <a:t>約翰衛斯</a:t>
            </a:r>
            <a:r>
              <a:rPr lang="zh-TW" altLang="en-US" sz="2800" dirty="0" smtClean="0">
                <a:latin typeface="Noto Sans CJK TC Regular" pitchFamily="34" charset="-128"/>
                <a:ea typeface="Noto Sans CJK TC Regular" pitchFamily="34" charset="-128"/>
              </a:rPr>
              <a:t>理創辦循</a:t>
            </a:r>
            <a:r>
              <a:rPr lang="zh-TW" altLang="en-US" sz="2800" dirty="0" smtClean="0">
                <a:latin typeface="Noto Sans CJK TC Regular" pitchFamily="34" charset="-128"/>
                <a:ea typeface="Noto Sans CJK TC Regular" pitchFamily="34" charset="-128"/>
              </a:rPr>
              <a:t>道會</a:t>
            </a:r>
            <a:endParaRPr lang="en-US" sz="28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25608" name="Picture 8" descr="Image result for JOHN WESLEY, clas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4267200" cy="3332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453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3</cp:revision>
  <dcterms:created xsi:type="dcterms:W3CDTF">2017-05-01T15:58:34Z</dcterms:created>
  <dcterms:modified xsi:type="dcterms:W3CDTF">2017-05-06T15:53:07Z</dcterms:modified>
</cp:coreProperties>
</file>