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78814-A23D-4D29-B2DD-4E846D8D6605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C035-2864-446A-B37E-642DC7F8A5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78814-A23D-4D29-B2DD-4E846D8D6605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C035-2864-446A-B37E-642DC7F8A5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78814-A23D-4D29-B2DD-4E846D8D6605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C035-2864-446A-B37E-642DC7F8A5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78814-A23D-4D29-B2DD-4E846D8D6605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C035-2864-446A-B37E-642DC7F8A5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78814-A23D-4D29-B2DD-4E846D8D6605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C035-2864-446A-B37E-642DC7F8A5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78814-A23D-4D29-B2DD-4E846D8D6605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C035-2864-446A-B37E-642DC7F8A5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78814-A23D-4D29-B2DD-4E846D8D6605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C035-2864-446A-B37E-642DC7F8A5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78814-A23D-4D29-B2DD-4E846D8D6605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C035-2864-446A-B37E-642DC7F8A5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78814-A23D-4D29-B2DD-4E846D8D6605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C035-2864-446A-B37E-642DC7F8A5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78814-A23D-4D29-B2DD-4E846D8D6605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C035-2864-446A-B37E-642DC7F8A5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78814-A23D-4D29-B2DD-4E846D8D6605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C035-2864-446A-B37E-642DC7F8A5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78814-A23D-4D29-B2DD-4E846D8D6605}" type="datetimeFigureOut">
              <a:rPr lang="en-US" smtClean="0"/>
              <a:t>5/20/2017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2C035-2864-446A-B37E-642DC7F8A5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43000" y="4724400"/>
            <a:ext cx="6955750" cy="11079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6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AR Yenti Bold Big5" pitchFamily="49" charset="-120"/>
                <a:cs typeface="PMingLiU" pitchFamily="18" charset="-120"/>
              </a:rPr>
              <a:t>請你來做我們的王</a:t>
            </a:r>
            <a:endParaRPr kumimoji="0" lang="zh-TW" altLang="en-US" sz="6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Jerusalem Biblical Zo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04800"/>
            <a:ext cx="5219700" cy="1318106"/>
          </a:xfrm>
          <a:prstGeom prst="rect">
            <a:avLst/>
          </a:prstGeom>
          <a:noFill/>
        </p:spPr>
      </p:pic>
      <p:pic>
        <p:nvPicPr>
          <p:cNvPr id="6150" name="Picture 6" descr="Image result for Jerusalem Biblical Zo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05000"/>
            <a:ext cx="4495800" cy="4495800"/>
          </a:xfrm>
          <a:prstGeom prst="rect">
            <a:avLst/>
          </a:prstGeom>
          <a:noFill/>
        </p:spPr>
      </p:pic>
      <p:pic>
        <p:nvPicPr>
          <p:cNvPr id="6152" name="Picture 8" descr="Image result for Jerusalem Biblical Zo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362" y="1981200"/>
            <a:ext cx="4386853" cy="3276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28600" y="5562600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latin typeface="Noto Sans CJK TC Medium" pitchFamily="34" charset="-128"/>
                <a:ea typeface="Noto Sans CJK TC Medium" pitchFamily="34" charset="-128"/>
              </a:rPr>
              <a:t>擁有最多聖經記載的動物</a:t>
            </a:r>
            <a:endParaRPr lang="en-US" sz="2800" dirty="0"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09600" y="3276600"/>
            <a:ext cx="82296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oto Sans CJK TC Medium" pitchFamily="34" charset="-128"/>
                <a:ea typeface="Noto Sans CJK TC Medium" pitchFamily="34" charset="-128"/>
                <a:cs typeface="PMingLiU" pitchFamily="18" charset="-120"/>
              </a:rPr>
              <a:t>有一次，樹木要膏一樹為王，管理它們，就去對橄欖樹說：請你做我們的王。</a:t>
            </a:r>
            <a:endParaRPr kumimoji="0" lang="en-US" altLang="zh-TW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oto Sans CJK TC Medium" pitchFamily="34" charset="-128"/>
              <a:ea typeface="Noto Sans CJK TC Medium" pitchFamily="34" charset="-128"/>
              <a:cs typeface="PMingLiU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400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Noto Sans CJK TC Medium" pitchFamily="34" charset="-128"/>
                <a:ea typeface="Noto Sans CJK TC Medium" pitchFamily="34" charset="-128"/>
                <a:cs typeface="PMingLiU" pitchFamily="18" charset="-120"/>
              </a:rPr>
              <a:t>橄欖樹回答說：我豈肯止住供奉神和尊重人的油，飄搖在眾樹之上呢？</a:t>
            </a:r>
            <a:endParaRPr kumimoji="0" lang="zh-TW" altLang="en-US" sz="400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Noto Sans CJK TC Medium" pitchFamily="34" charset="-128"/>
              <a:ea typeface="Noto Sans CJK TC Medium" pitchFamily="34" charset="-128"/>
              <a:cs typeface="Arial" pitchFamily="34" charset="0"/>
            </a:endParaRPr>
          </a:p>
        </p:txBody>
      </p:sp>
      <p:pic>
        <p:nvPicPr>
          <p:cNvPr id="7171" name="Picture 3" descr="Image result for 橄欖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533400"/>
            <a:ext cx="3581400" cy="238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Olive Tree of Vouv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5943600"/>
            <a:ext cx="341632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2800" dirty="0">
                <a:latin typeface="Noto Sans CJK TC Medium" pitchFamily="34" charset="-128"/>
                <a:ea typeface="Noto Sans CJK TC Medium" pitchFamily="34" charset="-128"/>
              </a:rPr>
              <a:t>全世界</a:t>
            </a:r>
            <a:r>
              <a:rPr lang="zh-TW" altLang="en-US" sz="2800" dirty="0" smtClean="0">
                <a:latin typeface="Noto Sans CJK TC Medium" pitchFamily="34" charset="-128"/>
                <a:ea typeface="Noto Sans CJK TC Medium" pitchFamily="34" charset="-128"/>
              </a:rPr>
              <a:t>最老</a:t>
            </a:r>
            <a:r>
              <a:rPr lang="zh-TW" altLang="en-US" sz="2800" dirty="0">
                <a:latin typeface="Noto Sans CJK TC Medium" pitchFamily="34" charset="-128"/>
                <a:ea typeface="Noto Sans CJK TC Medium" pitchFamily="34" charset="-128"/>
              </a:rPr>
              <a:t>的橄欖樹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09600" y="3429000"/>
            <a:ext cx="8153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4000" dirty="0" smtClean="0">
                <a:latin typeface="Noto Sans CJK TC Medium" pitchFamily="34" charset="-128"/>
                <a:ea typeface="Noto Sans CJK TC Medium" pitchFamily="34" charset="-128"/>
                <a:cs typeface="PMingLiU" pitchFamily="18" charset="-120"/>
              </a:rPr>
              <a:t>樹</a:t>
            </a:r>
            <a:r>
              <a:rPr lang="zh-TW" altLang="en-US" sz="4000" dirty="0">
                <a:latin typeface="Noto Sans CJK TC Medium" pitchFamily="34" charset="-128"/>
                <a:ea typeface="Noto Sans CJK TC Medium" pitchFamily="34" charset="-128"/>
                <a:cs typeface="PMingLiU" pitchFamily="18" charset="-120"/>
              </a:rPr>
              <a:t>木對無花果樹說：請你來做我們的王</a:t>
            </a:r>
            <a:r>
              <a:rPr lang="zh-TW" altLang="en-US" sz="4000" dirty="0" smtClean="0">
                <a:latin typeface="Noto Sans CJK TC Medium" pitchFamily="34" charset="-128"/>
                <a:ea typeface="Noto Sans CJK TC Medium" pitchFamily="34" charset="-128"/>
                <a:cs typeface="PMingLiU" pitchFamily="18" charset="-120"/>
              </a:rPr>
              <a:t>。</a:t>
            </a:r>
            <a:endParaRPr lang="en-US" altLang="zh-TW" sz="4000" dirty="0" smtClean="0">
              <a:latin typeface="Noto Sans CJK TC Medium" pitchFamily="34" charset="-128"/>
              <a:ea typeface="Noto Sans CJK TC Medium" pitchFamily="34" charset="-128"/>
              <a:cs typeface="PMingLiU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4000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  <a:cs typeface="PMingLiU" pitchFamily="18" charset="-120"/>
              </a:rPr>
              <a:t>無</a:t>
            </a:r>
            <a:r>
              <a:rPr lang="zh-TW" altLang="en-US" sz="4000" dirty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  <a:cs typeface="PMingLiU" pitchFamily="18" charset="-120"/>
              </a:rPr>
              <a:t>花果樹回答說：我豈肯止住所</a:t>
            </a:r>
            <a:r>
              <a:rPr lang="zh-TW" altLang="en-US" sz="4000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  <a:cs typeface="PMingLiU" pitchFamily="18" charset="-120"/>
              </a:rPr>
              <a:t>結甜</a:t>
            </a:r>
            <a:r>
              <a:rPr lang="zh-TW" altLang="en-US" sz="4000" dirty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  <a:cs typeface="PMingLiU" pitchFamily="18" charset="-120"/>
              </a:rPr>
              <a:t>美的果子，飄搖在眾樹之上呢？ </a:t>
            </a:r>
          </a:p>
        </p:txBody>
      </p:sp>
      <p:pic>
        <p:nvPicPr>
          <p:cNvPr id="17411" name="Picture 3" descr="Image result for 無花果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533400"/>
            <a:ext cx="2571750" cy="2581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葡萄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57200"/>
            <a:ext cx="33528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85800" y="3429000"/>
            <a:ext cx="8077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latin typeface="Noto Sans CJK TC Medium" pitchFamily="34" charset="-128"/>
                <a:ea typeface="Noto Sans CJK TC Medium" pitchFamily="34" charset="-128"/>
                <a:cs typeface="PMingLiU" pitchFamily="18" charset="-120"/>
              </a:rPr>
              <a:t>樹木對葡萄樹說：請你來做我們的王</a:t>
            </a:r>
            <a:r>
              <a:rPr lang="zh-TW" altLang="en-US" sz="4000" dirty="0" smtClean="0">
                <a:latin typeface="Noto Sans CJK TC Medium" pitchFamily="34" charset="-128"/>
                <a:ea typeface="Noto Sans CJK TC Medium" pitchFamily="34" charset="-128"/>
                <a:cs typeface="PMingLiU" pitchFamily="18" charset="-120"/>
              </a:rPr>
              <a:t>。</a:t>
            </a:r>
            <a:endParaRPr lang="en-US" altLang="zh-TW" sz="4000" dirty="0" smtClean="0">
              <a:latin typeface="Noto Sans CJK TC Medium" pitchFamily="34" charset="-128"/>
              <a:ea typeface="Noto Sans CJK TC Medium" pitchFamily="34" charset="-128"/>
              <a:cs typeface="PMingLiU" pitchFamily="18" charset="-120"/>
            </a:endParaRPr>
          </a:p>
          <a:p>
            <a:r>
              <a:rPr lang="zh-TW" altLang="en-US" sz="4000" dirty="0" smtClean="0">
                <a:solidFill>
                  <a:srgbClr val="7030A0"/>
                </a:solidFill>
                <a:latin typeface="Noto Sans CJK TC Medium" pitchFamily="34" charset="-128"/>
                <a:ea typeface="Noto Sans CJK TC Medium" pitchFamily="34" charset="-128"/>
                <a:cs typeface="PMingLiU" pitchFamily="18" charset="-120"/>
              </a:rPr>
              <a:t>葡</a:t>
            </a:r>
            <a:r>
              <a:rPr lang="zh-TW" altLang="en-US" sz="4000" dirty="0">
                <a:solidFill>
                  <a:srgbClr val="7030A0"/>
                </a:solidFill>
                <a:latin typeface="Noto Sans CJK TC Medium" pitchFamily="34" charset="-128"/>
                <a:ea typeface="Noto Sans CJK TC Medium" pitchFamily="34" charset="-128"/>
                <a:cs typeface="PMingLiU" pitchFamily="18" charset="-120"/>
              </a:rPr>
              <a:t>萄樹回答說：我豈肯止住使神和人喜樂的新酒，飄搖在眾樹之上呢？</a:t>
            </a:r>
            <a:endParaRPr lang="en-US" altLang="en-US" sz="4000" dirty="0">
              <a:solidFill>
                <a:srgbClr val="7030A0"/>
              </a:solidFill>
              <a:latin typeface="Noto Sans CJK TC Medium" pitchFamily="34" charset="-128"/>
              <a:ea typeface="Noto Sans CJK TC Medium" pitchFamily="34" charset="-128"/>
              <a:cs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荊棘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57200"/>
            <a:ext cx="3200400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62000" y="3276600"/>
            <a:ext cx="7924800" cy="3200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latin typeface="Noto Sans CJK TC Medium" pitchFamily="34" charset="-128"/>
                <a:ea typeface="Noto Sans CJK TC Medium" pitchFamily="34" charset="-128"/>
                <a:cs typeface="PMingLiU" pitchFamily="18" charset="-120"/>
              </a:rPr>
              <a:t>眾樹對荊棘說：請你來做我們的王</a:t>
            </a:r>
            <a:r>
              <a:rPr lang="zh-TW" altLang="en-US" sz="4000" dirty="0" smtClean="0">
                <a:latin typeface="Noto Sans CJK TC Medium" pitchFamily="34" charset="-128"/>
                <a:ea typeface="Noto Sans CJK TC Medium" pitchFamily="34" charset="-128"/>
                <a:cs typeface="PMingLiU" pitchFamily="18" charset="-120"/>
              </a:rPr>
              <a:t>。</a:t>
            </a:r>
            <a:endParaRPr lang="en-US" altLang="en-US" sz="4000" dirty="0" smtClean="0">
              <a:latin typeface="Noto Sans CJK TC Medium" pitchFamily="34" charset="-128"/>
              <a:ea typeface="Noto Sans CJK TC Medium" pitchFamily="34" charset="-128"/>
              <a:cs typeface="PMingLiU" pitchFamily="18" charset="-120"/>
            </a:endParaRPr>
          </a:p>
          <a:p>
            <a:r>
              <a:rPr lang="zh-TW" altLang="en-US" sz="4000" dirty="0" smtClean="0">
                <a:solidFill>
                  <a:schemeClr val="accent5">
                    <a:lumMod val="75000"/>
                  </a:schemeClr>
                </a:solidFill>
                <a:latin typeface="Noto Sans CJK TC Medium" pitchFamily="34" charset="-128"/>
                <a:ea typeface="Noto Sans CJK TC Medium" pitchFamily="34" charset="-128"/>
                <a:cs typeface="PMingLiU" pitchFamily="18" charset="-120"/>
              </a:rPr>
              <a:t>荊</a:t>
            </a:r>
            <a:r>
              <a:rPr lang="zh-TW" altLang="en-US" sz="4000" dirty="0">
                <a:solidFill>
                  <a:schemeClr val="accent5">
                    <a:lumMod val="75000"/>
                  </a:schemeClr>
                </a:solidFill>
                <a:latin typeface="Noto Sans CJK TC Medium" pitchFamily="34" charset="-128"/>
                <a:ea typeface="Noto Sans CJK TC Medium" pitchFamily="34" charset="-128"/>
                <a:cs typeface="PMingLiU" pitchFamily="18" charset="-120"/>
              </a:rPr>
              <a:t>棘回答說：你們若誠誠實實地膏我為王，就要投在我的蔭下。不然，願火從荊棘裡出來，燒滅黎巴嫩的香柏樹。</a:t>
            </a:r>
            <a:endParaRPr lang="en-US" altLang="en-US" sz="4000" dirty="0">
              <a:solidFill>
                <a:schemeClr val="accent5">
                  <a:lumMod val="75000"/>
                </a:schemeClr>
              </a:solidFill>
              <a:latin typeface="Noto Sans CJK TC Medium" pitchFamily="34" charset="-128"/>
              <a:ea typeface="Noto Sans CJK TC Medium" pitchFamily="34" charset="-128"/>
              <a:cs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www.savingeveryday.net/wp-content/uploads/2012/09/animal_kingdom_tree_of_li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81000"/>
            <a:ext cx="6370820" cy="3886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09600" y="4572000"/>
            <a:ext cx="784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  <a:cs typeface="PMingLiU" pitchFamily="18" charset="-120"/>
              </a:rPr>
              <a:t>無論是橄欖樹、無花果樹、葡萄樹，只要有人作出正面回應，挺身接受挑戰，將帶來新的機會與盼</a:t>
            </a:r>
            <a:r>
              <a:rPr lang="zh-TW" altLang="en-US" sz="4000" dirty="0" smtClean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  <a:cs typeface="PMingLiU" pitchFamily="18" charset="-120"/>
              </a:rPr>
              <a:t>望！</a:t>
            </a:r>
            <a:endParaRPr lang="en-US" altLang="en-US" sz="4000" dirty="0">
              <a:solidFill>
                <a:srgbClr val="C00000"/>
              </a:solidFill>
              <a:latin typeface="Noto Sans CJK TC Medium" pitchFamily="34" charset="-128"/>
              <a:ea typeface="Noto Sans CJK TC Medium" pitchFamily="34" charset="-128"/>
              <a:cs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300</Words>
  <Application>Microsoft Office PowerPoint</Application>
  <PresentationFormat>On-screen Show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Chou</dc:creator>
  <cp:lastModifiedBy>Chou</cp:lastModifiedBy>
  <cp:revision>2</cp:revision>
  <dcterms:created xsi:type="dcterms:W3CDTF">2017-05-20T13:09:17Z</dcterms:created>
  <dcterms:modified xsi:type="dcterms:W3CDTF">2017-05-21T07:02:17Z</dcterms:modified>
</cp:coreProperties>
</file>