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61" r:id="rId5"/>
    <p:sldId id="262" r:id="rId6"/>
    <p:sldId id="259" r:id="rId7"/>
    <p:sldId id="258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6BFEBD-0445-4BEF-917D-369DA86C208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B1DBAB7-41CF-458E-8921-651ECBC414E7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zh-TW" altLang="en-US" dirty="0" smtClean="0">
              <a:latin typeface="Noto Sans CJK TC Medium" pitchFamily="34" charset="-128"/>
              <a:ea typeface="Noto Sans CJK TC Medium" pitchFamily="34" charset="-128"/>
            </a:rPr>
            <a:t>認識聖靈、分辨聖靈聲音</a:t>
          </a:r>
          <a:endParaRPr lang="en-US" dirty="0">
            <a:latin typeface="Noto Sans CJK TC Medium" pitchFamily="34" charset="-128"/>
            <a:ea typeface="Noto Sans CJK TC Medium" pitchFamily="34" charset="-128"/>
          </a:endParaRPr>
        </a:p>
      </dgm:t>
    </dgm:pt>
    <dgm:pt modelId="{15D6F952-5F7B-4E1B-A73F-2C5E74F517A6}" type="parTrans" cxnId="{B2F93201-8775-4718-8B33-4F8CAD0E0945}">
      <dgm:prSet/>
      <dgm:spPr/>
      <dgm:t>
        <a:bodyPr/>
        <a:lstStyle/>
        <a:p>
          <a:endParaRPr lang="en-US">
            <a:latin typeface="Noto Sans CJK TC Medium" pitchFamily="34" charset="-128"/>
            <a:ea typeface="Noto Sans CJK TC Medium" pitchFamily="34" charset="-128"/>
          </a:endParaRPr>
        </a:p>
      </dgm:t>
    </dgm:pt>
    <dgm:pt modelId="{43F2D4F3-8FFD-47DC-B7A9-476518AA3E98}" type="sibTrans" cxnId="{B2F93201-8775-4718-8B33-4F8CAD0E0945}">
      <dgm:prSet/>
      <dgm:spPr/>
      <dgm:t>
        <a:bodyPr/>
        <a:lstStyle/>
        <a:p>
          <a:endParaRPr lang="en-US">
            <a:latin typeface="Noto Sans CJK TC Medium" pitchFamily="34" charset="-128"/>
            <a:ea typeface="Noto Sans CJK TC Medium" pitchFamily="34" charset="-128"/>
          </a:endParaRPr>
        </a:p>
      </dgm:t>
    </dgm:pt>
    <dgm:pt modelId="{52E7378C-7552-430D-980B-C02E56128BA9}">
      <dgm:prSet phldrT="[Text]"/>
      <dgm:spPr>
        <a:solidFill>
          <a:srgbClr val="7030A0"/>
        </a:solidFill>
      </dgm:spPr>
      <dgm:t>
        <a:bodyPr/>
        <a:lstStyle/>
        <a:p>
          <a:r>
            <a:rPr lang="zh-TW" altLang="en-US" dirty="0" smtClean="0">
              <a:latin typeface="Noto Sans CJK TC Medium" pitchFamily="34" charset="-128"/>
              <a:ea typeface="Noto Sans CJK TC Medium" pitchFamily="34" charset="-128"/>
            </a:rPr>
            <a:t>傳福音及愛人的行動</a:t>
          </a:r>
          <a:endParaRPr lang="en-US" dirty="0">
            <a:latin typeface="Noto Sans CJK TC Medium" pitchFamily="34" charset="-128"/>
            <a:ea typeface="Noto Sans CJK TC Medium" pitchFamily="34" charset="-128"/>
          </a:endParaRPr>
        </a:p>
      </dgm:t>
    </dgm:pt>
    <dgm:pt modelId="{628BC7E8-1BD5-4574-9216-F722DA2E7D35}" type="parTrans" cxnId="{343E9836-9B85-4B6E-9EF7-330FAE0DFA42}">
      <dgm:prSet/>
      <dgm:spPr/>
      <dgm:t>
        <a:bodyPr/>
        <a:lstStyle/>
        <a:p>
          <a:endParaRPr lang="en-US">
            <a:latin typeface="Noto Sans CJK TC Medium" pitchFamily="34" charset="-128"/>
            <a:ea typeface="Noto Sans CJK TC Medium" pitchFamily="34" charset="-128"/>
          </a:endParaRPr>
        </a:p>
      </dgm:t>
    </dgm:pt>
    <dgm:pt modelId="{86467299-D7DF-4D2B-AB4A-6779A4AD8CED}" type="sibTrans" cxnId="{343E9836-9B85-4B6E-9EF7-330FAE0DFA42}">
      <dgm:prSet/>
      <dgm:spPr/>
      <dgm:t>
        <a:bodyPr/>
        <a:lstStyle/>
        <a:p>
          <a:endParaRPr lang="en-US">
            <a:latin typeface="Noto Sans CJK TC Medium" pitchFamily="34" charset="-128"/>
            <a:ea typeface="Noto Sans CJK TC Medium" pitchFamily="34" charset="-128"/>
          </a:endParaRPr>
        </a:p>
      </dgm:t>
    </dgm:pt>
    <dgm:pt modelId="{A73ACCAD-7D14-482B-89CE-9B7860CBC8B1}" type="pres">
      <dgm:prSet presAssocID="{6A6BFEBD-0445-4BEF-917D-369DA86C208D}" presName="linear" presStyleCnt="0">
        <dgm:presLayoutVars>
          <dgm:animLvl val="lvl"/>
          <dgm:resizeHandles val="exact"/>
        </dgm:presLayoutVars>
      </dgm:prSet>
      <dgm:spPr/>
    </dgm:pt>
    <dgm:pt modelId="{E8E33428-D7DF-453F-AD64-9AF102B9AFF5}" type="pres">
      <dgm:prSet presAssocID="{2B1DBAB7-41CF-458E-8921-651ECBC414E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4E6851-0D76-42A9-B9A1-FB961FF6899F}" type="pres">
      <dgm:prSet presAssocID="{43F2D4F3-8FFD-47DC-B7A9-476518AA3E98}" presName="spacer" presStyleCnt="0"/>
      <dgm:spPr/>
    </dgm:pt>
    <dgm:pt modelId="{97101FFD-0402-42F6-91C8-219B43739CB0}" type="pres">
      <dgm:prSet presAssocID="{52E7378C-7552-430D-980B-C02E56128BA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992686B-2A62-4B5A-AC75-9DED530C6F2C}" type="presOf" srcId="{52E7378C-7552-430D-980B-C02E56128BA9}" destId="{97101FFD-0402-42F6-91C8-219B43739CB0}" srcOrd="0" destOrd="0" presId="urn:microsoft.com/office/officeart/2005/8/layout/vList2"/>
    <dgm:cxn modelId="{602516AB-00D6-465A-B736-6FAC4AF2F67B}" type="presOf" srcId="{2B1DBAB7-41CF-458E-8921-651ECBC414E7}" destId="{E8E33428-D7DF-453F-AD64-9AF102B9AFF5}" srcOrd="0" destOrd="0" presId="urn:microsoft.com/office/officeart/2005/8/layout/vList2"/>
    <dgm:cxn modelId="{343E9836-9B85-4B6E-9EF7-330FAE0DFA42}" srcId="{6A6BFEBD-0445-4BEF-917D-369DA86C208D}" destId="{52E7378C-7552-430D-980B-C02E56128BA9}" srcOrd="1" destOrd="0" parTransId="{628BC7E8-1BD5-4574-9216-F722DA2E7D35}" sibTransId="{86467299-D7DF-4D2B-AB4A-6779A4AD8CED}"/>
    <dgm:cxn modelId="{32B942F9-BBE5-430D-B4BC-F9017A39E568}" type="presOf" srcId="{6A6BFEBD-0445-4BEF-917D-369DA86C208D}" destId="{A73ACCAD-7D14-482B-89CE-9B7860CBC8B1}" srcOrd="0" destOrd="0" presId="urn:microsoft.com/office/officeart/2005/8/layout/vList2"/>
    <dgm:cxn modelId="{B2F93201-8775-4718-8B33-4F8CAD0E0945}" srcId="{6A6BFEBD-0445-4BEF-917D-369DA86C208D}" destId="{2B1DBAB7-41CF-458E-8921-651ECBC414E7}" srcOrd="0" destOrd="0" parTransId="{15D6F952-5F7B-4E1B-A73F-2C5E74F517A6}" sibTransId="{43F2D4F3-8FFD-47DC-B7A9-476518AA3E98}"/>
    <dgm:cxn modelId="{A52B4B2E-B505-46EF-A543-FA70FF49F175}" type="presParOf" srcId="{A73ACCAD-7D14-482B-89CE-9B7860CBC8B1}" destId="{E8E33428-D7DF-453F-AD64-9AF102B9AFF5}" srcOrd="0" destOrd="0" presId="urn:microsoft.com/office/officeart/2005/8/layout/vList2"/>
    <dgm:cxn modelId="{14C68A8D-8B5D-4BF7-BCD5-68997BBECF00}" type="presParOf" srcId="{A73ACCAD-7D14-482B-89CE-9B7860CBC8B1}" destId="{674E6851-0D76-42A9-B9A1-FB961FF6899F}" srcOrd="1" destOrd="0" presId="urn:microsoft.com/office/officeart/2005/8/layout/vList2"/>
    <dgm:cxn modelId="{557AEB58-042A-47F5-86A7-2E9684F8A141}" type="presParOf" srcId="{A73ACCAD-7D14-482B-89CE-9B7860CBC8B1}" destId="{97101FFD-0402-42F6-91C8-219B43739CB0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E33428-D7DF-453F-AD64-9AF102B9AFF5}">
      <dsp:nvSpPr>
        <dsp:cNvPr id="0" name=""/>
        <dsp:cNvSpPr/>
      </dsp:nvSpPr>
      <dsp:spPr>
        <a:xfrm>
          <a:off x="0" y="168994"/>
          <a:ext cx="8001000" cy="1788125"/>
        </a:xfrm>
        <a:prstGeom prst="round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200" kern="1200" dirty="0" smtClean="0">
              <a:latin typeface="Noto Sans CJK TC Medium" pitchFamily="34" charset="-128"/>
              <a:ea typeface="Noto Sans CJK TC Medium" pitchFamily="34" charset="-128"/>
            </a:rPr>
            <a:t>認識聖靈、分辨聖靈聲音</a:t>
          </a:r>
          <a:endParaRPr lang="en-US" sz="5200" kern="1200" dirty="0">
            <a:latin typeface="Noto Sans CJK TC Medium" pitchFamily="34" charset="-128"/>
            <a:ea typeface="Noto Sans CJK TC Medium" pitchFamily="34" charset="-128"/>
          </a:endParaRPr>
        </a:p>
      </dsp:txBody>
      <dsp:txXfrm>
        <a:off x="0" y="168994"/>
        <a:ext cx="8001000" cy="1788125"/>
      </dsp:txXfrm>
    </dsp:sp>
    <dsp:sp modelId="{97101FFD-0402-42F6-91C8-219B43739CB0}">
      <dsp:nvSpPr>
        <dsp:cNvPr id="0" name=""/>
        <dsp:cNvSpPr/>
      </dsp:nvSpPr>
      <dsp:spPr>
        <a:xfrm>
          <a:off x="0" y="2106880"/>
          <a:ext cx="8001000" cy="1788125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200" kern="1200" dirty="0" smtClean="0">
              <a:latin typeface="Noto Sans CJK TC Medium" pitchFamily="34" charset="-128"/>
              <a:ea typeface="Noto Sans CJK TC Medium" pitchFamily="34" charset="-128"/>
            </a:rPr>
            <a:t>傳福音及愛人的行動</a:t>
          </a:r>
          <a:endParaRPr lang="en-US" sz="5200" kern="1200" dirty="0">
            <a:latin typeface="Noto Sans CJK TC Medium" pitchFamily="34" charset="-128"/>
            <a:ea typeface="Noto Sans CJK TC Medium" pitchFamily="34" charset="-128"/>
          </a:endParaRPr>
        </a:p>
      </dsp:txBody>
      <dsp:txXfrm>
        <a:off x="0" y="2106880"/>
        <a:ext cx="8001000" cy="1788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D791-6944-4554-AA2E-FB68C5EB2246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9AE5F-60E4-4FCB-A2C8-4F4DECC9AB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D791-6944-4554-AA2E-FB68C5EB2246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9AE5F-60E4-4FCB-A2C8-4F4DECC9AB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D791-6944-4554-AA2E-FB68C5EB2246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9AE5F-60E4-4FCB-A2C8-4F4DECC9AB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D791-6944-4554-AA2E-FB68C5EB2246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9AE5F-60E4-4FCB-A2C8-4F4DECC9AB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D791-6944-4554-AA2E-FB68C5EB2246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9AE5F-60E4-4FCB-A2C8-4F4DECC9AB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D791-6944-4554-AA2E-FB68C5EB2246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9AE5F-60E4-4FCB-A2C8-4F4DECC9AB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D791-6944-4554-AA2E-FB68C5EB2246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9AE5F-60E4-4FCB-A2C8-4F4DECC9AB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D791-6944-4554-AA2E-FB68C5EB2246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9AE5F-60E4-4FCB-A2C8-4F4DECC9AB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D791-6944-4554-AA2E-FB68C5EB2246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9AE5F-60E4-4FCB-A2C8-4F4DECC9AB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D791-6944-4554-AA2E-FB68C5EB2246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9AE5F-60E4-4FCB-A2C8-4F4DECC9AB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D791-6944-4554-AA2E-FB68C5EB2246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9AE5F-60E4-4FCB-A2C8-4F4DECC9AB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8D791-6944-4554-AA2E-FB68C5EB2246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AE5F-60E4-4FCB-A2C8-4F4DECC9AB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mage result for mount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74168" y="4830634"/>
            <a:ext cx="57246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7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lack" pitchFamily="34" charset="-128"/>
                <a:ea typeface="Noto Sans CJK TC Black" pitchFamily="34" charset="-128"/>
                <a:cs typeface="Times New Roman" pitchFamily="18" charset="0"/>
              </a:rPr>
              <a:t>山若開口講話</a:t>
            </a:r>
            <a:endParaRPr kumimoji="0" lang="zh-TW" altLang="en-US" sz="7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Black" pitchFamily="34" charset="-128"/>
              <a:ea typeface="Noto Sans CJK TC Black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Woody Norris and his digital recorder devic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8577580" cy="4191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048000" y="5410200"/>
            <a:ext cx="3001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Noto Sans CJK TC Black" pitchFamily="34" charset="-128"/>
                <a:ea typeface="Noto Sans CJK TC Black" pitchFamily="34" charset="-128"/>
              </a:rPr>
              <a:t>Woody Norris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066800"/>
            <a:ext cx="7924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solidFill>
                  <a:srgbClr val="000000"/>
                </a:solidFill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使徒行傳</a:t>
            </a:r>
            <a:r>
              <a:rPr lang="en-US" altLang="zh-TW" sz="3600" dirty="0" smtClean="0">
                <a:solidFill>
                  <a:srgbClr val="000000"/>
                </a:solidFill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2:1-4</a:t>
            </a:r>
          </a:p>
          <a:p>
            <a:endParaRPr lang="en-US" altLang="en-US" sz="3600" baseline="30000" dirty="0">
              <a:solidFill>
                <a:srgbClr val="000000"/>
              </a:solidFill>
              <a:latin typeface="Noto Sans CJK TC Medium" pitchFamily="34" charset="-128"/>
              <a:ea typeface="Noto Sans CJK TC Medium" pitchFamily="34" charset="-128"/>
              <a:cs typeface="Arial" pitchFamily="34" charset="0"/>
            </a:endParaRPr>
          </a:p>
          <a:p>
            <a:r>
              <a:rPr lang="en-US" altLang="en-US" sz="3600" baseline="30000" dirty="0" smtClean="0">
                <a:solidFill>
                  <a:srgbClr val="000000"/>
                </a:solidFill>
                <a:latin typeface="Noto Sans CJK TC Medium" pitchFamily="34" charset="-128"/>
                <a:ea typeface="Noto Sans CJK TC Medium" pitchFamily="34" charset="-128"/>
                <a:cs typeface="Arial" pitchFamily="34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五旬節到了，門徒都聚集在一處。</a:t>
            </a:r>
            <a:r>
              <a:rPr lang="en-US" altLang="en-US" sz="3600" baseline="30000" dirty="0">
                <a:solidFill>
                  <a:srgbClr val="000000"/>
                </a:solidFill>
                <a:latin typeface="Noto Sans CJK TC Medium" pitchFamily="34" charset="-128"/>
                <a:ea typeface="Noto Sans CJK TC Medium" pitchFamily="34" charset="-128"/>
                <a:cs typeface="Arial" pitchFamily="34" charset="0"/>
              </a:rPr>
              <a:t>2 </a:t>
            </a:r>
            <a:r>
              <a:rPr lang="zh-TW" altLang="en-US" sz="3600" dirty="0">
                <a:solidFill>
                  <a:srgbClr val="000000"/>
                </a:solidFill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忽然，從天上有響聲下來，好像一陣大風吹過，充滿了他們所坐的屋子；</a:t>
            </a:r>
            <a:r>
              <a:rPr lang="en-US" altLang="en-US" sz="3600" baseline="30000" dirty="0">
                <a:solidFill>
                  <a:srgbClr val="000000"/>
                </a:solidFill>
                <a:latin typeface="Noto Sans CJK TC Medium" pitchFamily="34" charset="-128"/>
                <a:ea typeface="Noto Sans CJK TC Medium" pitchFamily="34" charset="-128"/>
                <a:cs typeface="Arial" pitchFamily="34" charset="0"/>
              </a:rPr>
              <a:t>3 </a:t>
            </a:r>
            <a:r>
              <a:rPr lang="zh-TW" altLang="en-US" sz="3600" dirty="0">
                <a:solidFill>
                  <a:srgbClr val="000000"/>
                </a:solidFill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又有舌頭如火焰顯現出來，分開落在他們各人頭上。</a:t>
            </a:r>
            <a:r>
              <a:rPr lang="en-US" altLang="en-US" sz="3600" baseline="30000" dirty="0">
                <a:solidFill>
                  <a:srgbClr val="000000"/>
                </a:solidFill>
                <a:latin typeface="Noto Sans CJK TC Medium" pitchFamily="34" charset="-128"/>
                <a:ea typeface="Noto Sans CJK TC Medium" pitchFamily="34" charset="-128"/>
                <a:cs typeface="Arial" pitchFamily="34" charset="0"/>
              </a:rPr>
              <a:t>4 </a:t>
            </a:r>
            <a:r>
              <a:rPr lang="zh-TW" altLang="en-US" sz="3600" dirty="0">
                <a:solidFill>
                  <a:srgbClr val="000000"/>
                </a:solidFill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他們就都被聖靈充滿，按著聖靈所賜的口才說起別國的話來</a:t>
            </a:r>
            <a:r>
              <a:rPr lang="zh-TW" altLang="en-US" sz="3600" dirty="0" smtClean="0">
                <a:solidFill>
                  <a:srgbClr val="000000"/>
                </a:solidFill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。</a:t>
            </a:r>
            <a:endParaRPr lang="en-US" altLang="en-US" sz="3600" dirty="0">
              <a:solidFill>
                <a:srgbClr val="000000"/>
              </a:solidFill>
              <a:latin typeface="Noto Sans CJK TC Medium" pitchFamily="34" charset="-128"/>
              <a:ea typeface="Noto Sans CJK TC Medium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Image result for 耶路撒冷南梯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0005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352800" y="6172200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Noto Sans CJK TC Medium" pitchFamily="34" charset="-128"/>
                <a:ea typeface="Noto Sans CJK TC Medium" pitchFamily="34" charset="-128"/>
              </a:rPr>
              <a:t>聖殿南邊的階梯</a:t>
            </a:r>
            <a:endParaRPr lang="en-US" sz="3200" dirty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Image result for 耶路撒冷南梯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04800" y="284202"/>
            <a:ext cx="86106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出埃及記</a:t>
            </a:r>
            <a:r>
              <a:rPr kumimoji="0" lang="en-US" altLang="zh-TW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24:12-18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20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Noto Sans CJK TC Medium" pitchFamily="34" charset="-128"/>
                <a:ea typeface="Noto Sans CJK TC Medium" pitchFamily="34" charset="-128"/>
                <a:cs typeface="Arial" pitchFamily="34" charset="0"/>
              </a:rPr>
              <a:t>12 </a:t>
            </a:r>
            <a:r>
              <a:rPr kumimoji="0" lang="zh-TW" altLang="en-US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耶和華對摩西說：你上山到我這裡來，住在這裡，我要將石版並我所寫的律法和誡命賜給你，使你可以教訓百姓。</a:t>
            </a:r>
            <a:r>
              <a:rPr lang="en-US" altLang="zh-TW" sz="3200" baseline="30000" dirty="0">
                <a:solidFill>
                  <a:srgbClr val="000000"/>
                </a:solidFill>
                <a:latin typeface="Noto Sans CJK TC Medium" pitchFamily="34" charset="-128"/>
                <a:ea typeface="Noto Sans CJK TC Medium" pitchFamily="34" charset="-128"/>
                <a:cs typeface="Arial" pitchFamily="34" charset="0"/>
              </a:rPr>
              <a:t>13</a:t>
            </a:r>
            <a:r>
              <a:rPr kumimoji="0" lang="en-US" altLang="zh-TW" sz="320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Noto Sans CJK TC Medium" pitchFamily="34" charset="-128"/>
                <a:ea typeface="Noto Sans CJK TC Medium" pitchFamily="34" charset="-128"/>
                <a:cs typeface="Arial" pitchFamily="34" charset="0"/>
              </a:rPr>
              <a:t> </a:t>
            </a:r>
            <a:r>
              <a:rPr kumimoji="0" lang="zh-TW" altLang="en-US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摩西和他的幫手約書亞起來，上了神的山。</a:t>
            </a:r>
            <a:r>
              <a:rPr lang="en-US" altLang="zh-TW" sz="3200" baseline="30000" dirty="0">
                <a:solidFill>
                  <a:srgbClr val="000000"/>
                </a:solidFill>
                <a:latin typeface="Noto Sans CJK TC Medium" pitchFamily="34" charset="-128"/>
                <a:ea typeface="Noto Sans CJK TC Medium" pitchFamily="34" charset="-128"/>
                <a:cs typeface="Arial" pitchFamily="34" charset="0"/>
              </a:rPr>
              <a:t>14 </a:t>
            </a:r>
            <a:r>
              <a:rPr lang="zh-TW" altLang="en-US" sz="3200" dirty="0">
                <a:solidFill>
                  <a:srgbClr val="000000"/>
                </a:solidFill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摩西對長老說：你們在這裡等著，等到我們再回來。有亞倫、戶珥與你們同在，凡有爭訟的，都可以就近他們去。</a:t>
            </a:r>
            <a:r>
              <a:rPr lang="en-US" altLang="zh-TW" sz="3200" baseline="30000" dirty="0">
                <a:solidFill>
                  <a:srgbClr val="000000"/>
                </a:solidFill>
                <a:latin typeface="Noto Sans CJK TC Medium" pitchFamily="34" charset="-128"/>
                <a:ea typeface="Noto Sans CJK TC Medium" pitchFamily="34" charset="-128"/>
                <a:cs typeface="Arial" pitchFamily="34" charset="0"/>
              </a:rPr>
              <a:t>15</a:t>
            </a:r>
            <a:r>
              <a:rPr lang="en-US" altLang="zh-TW" sz="3200" dirty="0">
                <a:solidFill>
                  <a:srgbClr val="000000"/>
                </a:solidFill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 </a:t>
            </a:r>
            <a:r>
              <a:rPr lang="zh-TW" altLang="en-US" sz="3200" dirty="0">
                <a:solidFill>
                  <a:srgbClr val="000000"/>
                </a:solidFill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摩西上山，有雲彩把山遮蓋。</a:t>
            </a:r>
            <a:r>
              <a:rPr lang="en-US" altLang="zh-TW" sz="3200" baseline="30000" dirty="0">
                <a:solidFill>
                  <a:srgbClr val="000000"/>
                </a:solidFill>
                <a:latin typeface="Noto Sans CJK TC Medium" pitchFamily="34" charset="-128"/>
                <a:ea typeface="Noto Sans CJK TC Medium" pitchFamily="34" charset="-128"/>
                <a:cs typeface="Arial" pitchFamily="34" charset="0"/>
              </a:rPr>
              <a:t>16</a:t>
            </a:r>
            <a:r>
              <a:rPr lang="en-US" altLang="zh-TW" sz="3200" dirty="0">
                <a:solidFill>
                  <a:srgbClr val="000000"/>
                </a:solidFill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 </a:t>
            </a:r>
            <a:r>
              <a:rPr lang="zh-TW" altLang="en-US" sz="3200" dirty="0">
                <a:solidFill>
                  <a:srgbClr val="000000"/>
                </a:solidFill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耶和華的榮耀停於西奈山，雲彩遮蓋山六天，第七天他從雲中召摩西。</a:t>
            </a:r>
            <a:r>
              <a:rPr lang="en-US" altLang="zh-TW" sz="3200" baseline="30000" dirty="0">
                <a:solidFill>
                  <a:srgbClr val="000000"/>
                </a:solidFill>
                <a:latin typeface="Noto Sans CJK TC Medium" pitchFamily="34" charset="-128"/>
                <a:ea typeface="Noto Sans CJK TC Medium" pitchFamily="34" charset="-128"/>
                <a:cs typeface="Arial" pitchFamily="34" charset="0"/>
              </a:rPr>
              <a:t>17</a:t>
            </a:r>
            <a:r>
              <a:rPr lang="en-US" altLang="zh-TW" sz="3200" dirty="0">
                <a:solidFill>
                  <a:srgbClr val="000000"/>
                </a:solidFill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 </a:t>
            </a:r>
            <a:r>
              <a:rPr lang="zh-TW" altLang="en-US" sz="3200" dirty="0">
                <a:solidFill>
                  <a:srgbClr val="000000"/>
                </a:solidFill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耶和華的榮耀在山頂上，在以色列人眼前，形狀如烈火。</a:t>
            </a:r>
            <a:r>
              <a:rPr lang="en-US" altLang="zh-TW" sz="3200" baseline="30000" dirty="0">
                <a:solidFill>
                  <a:srgbClr val="000000"/>
                </a:solidFill>
                <a:latin typeface="Noto Sans CJK TC Medium" pitchFamily="34" charset="-128"/>
                <a:ea typeface="Noto Sans CJK TC Medium" pitchFamily="34" charset="-128"/>
                <a:cs typeface="Arial" pitchFamily="34" charset="0"/>
              </a:rPr>
              <a:t>18 </a:t>
            </a:r>
            <a:r>
              <a:rPr lang="zh-TW" altLang="en-US" sz="3200" dirty="0">
                <a:solidFill>
                  <a:srgbClr val="000000"/>
                </a:solidFill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摩西進入雲中上山，在山上四十晝夜</a:t>
            </a:r>
            <a:r>
              <a:rPr lang="zh-TW" altLang="en-US" sz="3200" dirty="0" smtClean="0">
                <a:solidFill>
                  <a:srgbClr val="000000"/>
                </a:solidFill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。</a:t>
            </a:r>
            <a:endParaRPr lang="zh-TW" altLang="en-US" sz="3200" dirty="0">
              <a:solidFill>
                <a:srgbClr val="000000"/>
              </a:solidFill>
              <a:latin typeface="Noto Sans CJK TC Medium" pitchFamily="34" charset="-128"/>
              <a:ea typeface="Noto Sans CJK TC Medium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609600"/>
          <a:ext cx="7696200" cy="57150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848100"/>
                <a:gridCol w="3848100"/>
              </a:tblGrid>
              <a:tr h="10858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3600" kern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oto Sans CJK TC Medium" pitchFamily="34" charset="-128"/>
                          <a:ea typeface="Noto Sans CJK TC Medium" pitchFamily="34" charset="-128"/>
                        </a:rPr>
                        <a:t>西乃山</a:t>
                      </a:r>
                      <a:endParaRPr lang="en-US" sz="3600" kern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Noto Sans CJK TC Medium" pitchFamily="34" charset="-128"/>
                        <a:ea typeface="Noto Sans CJK TC Medium" pitchFamily="34" charset="-128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3600" kern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oto Sans CJK TC Medium" pitchFamily="34" charset="-128"/>
                          <a:ea typeface="Noto Sans CJK TC Medium" pitchFamily="34" charset="-128"/>
                        </a:rPr>
                        <a:t>聖殿山</a:t>
                      </a:r>
                      <a:endParaRPr lang="en-US" sz="3600" kern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Noto Sans CJK TC Medium" pitchFamily="34" charset="-128"/>
                        <a:ea typeface="Noto Sans CJK TC Medium" pitchFamily="34" charset="-128"/>
                      </a:endParaRPr>
                    </a:p>
                  </a:txBody>
                  <a:tcPr marL="63944" marR="63944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3600" kern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oto Sans CJK TC Medium" pitchFamily="34" charset="-128"/>
                          <a:ea typeface="Noto Sans CJK TC Medium" pitchFamily="34" charset="-128"/>
                        </a:rPr>
                        <a:t>雷轟閃電的</a:t>
                      </a:r>
                      <a:r>
                        <a:rPr lang="zh-TW" sz="3600" kern="14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oto Sans CJK TC Medium" pitchFamily="34" charset="-128"/>
                          <a:ea typeface="Noto Sans CJK TC Medium" pitchFamily="34" charset="-128"/>
                        </a:rPr>
                        <a:t>聲</a:t>
                      </a:r>
                      <a:endParaRPr lang="en-US" altLang="zh-TW" sz="3600" kern="14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Noto Sans CJK TC Medium" pitchFamily="34" charset="-128"/>
                        <a:ea typeface="Noto Sans CJK TC Medium" pitchFamily="34" charset="-128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3600" kern="14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oto Sans CJK TC Medium" pitchFamily="34" charset="-128"/>
                          <a:ea typeface="Noto Sans CJK TC Medium" pitchFamily="34" charset="-128"/>
                        </a:rPr>
                        <a:t>（</a:t>
                      </a:r>
                      <a:r>
                        <a:rPr lang="zh-TW" sz="3600" kern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oto Sans CJK TC Medium" pitchFamily="34" charset="-128"/>
                          <a:ea typeface="Noto Sans CJK TC Medium" pitchFamily="34" charset="-128"/>
                        </a:rPr>
                        <a:t>說話聲）</a:t>
                      </a:r>
                      <a:endParaRPr lang="en-US" sz="3600" kern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Noto Sans CJK TC Medium" pitchFamily="34" charset="-128"/>
                        <a:ea typeface="Noto Sans CJK TC Medium" pitchFamily="34" charset="-128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3600" kern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oto Sans CJK TC Medium" pitchFamily="34" charset="-128"/>
                          <a:ea typeface="Noto Sans CJK TC Medium" pitchFamily="34" charset="-128"/>
                        </a:rPr>
                        <a:t>聖靈說話的聲</a:t>
                      </a:r>
                      <a:endParaRPr lang="en-US" sz="3600" kern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Noto Sans CJK TC Medium" pitchFamily="34" charset="-128"/>
                        <a:ea typeface="Noto Sans CJK TC Medium" pitchFamily="34" charset="-128"/>
                      </a:endParaRPr>
                    </a:p>
                  </a:txBody>
                  <a:tcPr marL="63944" marR="63944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0858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3600" kern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oto Sans CJK TC Medium" pitchFamily="34" charset="-128"/>
                          <a:ea typeface="Noto Sans CJK TC Medium" pitchFamily="34" charset="-128"/>
                        </a:rPr>
                        <a:t>三千人失去生命</a:t>
                      </a:r>
                      <a:endParaRPr lang="en-US" sz="3600" kern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Noto Sans CJK TC Medium" pitchFamily="34" charset="-128"/>
                        <a:ea typeface="Noto Sans CJK TC Medium" pitchFamily="34" charset="-128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3600" kern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oto Sans CJK TC Medium" pitchFamily="34" charset="-128"/>
                          <a:ea typeface="Noto Sans CJK TC Medium" pitchFamily="34" charset="-128"/>
                        </a:rPr>
                        <a:t>三千人悔改受洗</a:t>
                      </a:r>
                      <a:endParaRPr lang="en-US" sz="3600" kern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Noto Sans CJK TC Medium" pitchFamily="34" charset="-128"/>
                        <a:ea typeface="Noto Sans CJK TC Medium" pitchFamily="34" charset="-128"/>
                      </a:endParaRPr>
                    </a:p>
                  </a:txBody>
                  <a:tcPr marL="63944" marR="63944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0858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3600" kern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oto Sans CJK TC Medium" pitchFamily="34" charset="-128"/>
                          <a:ea typeface="Noto Sans CJK TC Medium" pitchFamily="34" charset="-128"/>
                        </a:rPr>
                        <a:t>上帝的話刻在石版</a:t>
                      </a:r>
                      <a:endParaRPr lang="en-US" sz="3600" kern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Noto Sans CJK TC Medium" pitchFamily="34" charset="-128"/>
                        <a:ea typeface="Noto Sans CJK TC Medium" pitchFamily="34" charset="-128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3600" kern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oto Sans CJK TC Medium" pitchFamily="34" charset="-128"/>
                          <a:ea typeface="Noto Sans CJK TC Medium" pitchFamily="34" charset="-128"/>
                        </a:rPr>
                        <a:t>上帝的話刻在心版</a:t>
                      </a:r>
                      <a:endParaRPr lang="en-US" sz="3600" kern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Noto Sans CJK TC Medium" pitchFamily="34" charset="-128"/>
                        <a:ea typeface="Noto Sans CJK TC Medium" pitchFamily="34" charset="-128"/>
                      </a:endParaRPr>
                    </a:p>
                  </a:txBody>
                  <a:tcPr marL="63944" marR="63944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0858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3600" kern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oto Sans CJK TC Medium" pitchFamily="34" charset="-128"/>
                          <a:ea typeface="Noto Sans CJK TC Medium" pitchFamily="34" charset="-128"/>
                        </a:rPr>
                        <a:t>上帝的山</a:t>
                      </a:r>
                      <a:endParaRPr lang="en-US" sz="3600" kern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Noto Sans CJK TC Medium" pitchFamily="34" charset="-128"/>
                        <a:ea typeface="Noto Sans CJK TC Medium" pitchFamily="34" charset="-128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3600" kern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oto Sans CJK TC Medium" pitchFamily="34" charset="-128"/>
                          <a:ea typeface="Noto Sans CJK TC Medium" pitchFamily="34" charset="-128"/>
                        </a:rPr>
                        <a:t>上帝的山</a:t>
                      </a:r>
                      <a:endParaRPr lang="en-US" sz="3600" kern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Noto Sans CJK TC Medium" pitchFamily="34" charset="-128"/>
                        <a:ea typeface="Noto Sans CJK TC Medium" pitchFamily="34" charset="-128"/>
                      </a:endParaRPr>
                    </a:p>
                  </a:txBody>
                  <a:tcPr marL="63944" marR="63944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09600" y="1219200"/>
          <a:ext cx="8001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E33428-D7DF-453F-AD64-9AF102B9A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E8E33428-D7DF-453F-AD64-9AF102B9AF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101FFD-0402-42F6-91C8-219B43739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97101FFD-0402-42F6-91C8-219B43739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124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Chou</cp:lastModifiedBy>
  <cp:revision>1</cp:revision>
  <dcterms:created xsi:type="dcterms:W3CDTF">2017-06-04T04:22:01Z</dcterms:created>
  <dcterms:modified xsi:type="dcterms:W3CDTF">2017-06-04T05:31:41Z</dcterms:modified>
</cp:coreProperties>
</file>