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9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BD2E6-4301-417F-A86E-B867C84BD5E7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DE497-A490-4DD2-AE12-4D6495DB989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1EA4-B82F-47FF-BD5C-397BABBF7C50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50F7-CB89-4DEA-AEED-2A2A6850A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1EA4-B82F-47FF-BD5C-397BABBF7C50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50F7-CB89-4DEA-AEED-2A2A6850A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1EA4-B82F-47FF-BD5C-397BABBF7C50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50F7-CB89-4DEA-AEED-2A2A6850A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1EA4-B82F-47FF-BD5C-397BABBF7C50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50F7-CB89-4DEA-AEED-2A2A6850A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1EA4-B82F-47FF-BD5C-397BABBF7C50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50F7-CB89-4DEA-AEED-2A2A6850A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1EA4-B82F-47FF-BD5C-397BABBF7C50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50F7-CB89-4DEA-AEED-2A2A6850A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1EA4-B82F-47FF-BD5C-397BABBF7C50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50F7-CB89-4DEA-AEED-2A2A6850A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1EA4-B82F-47FF-BD5C-397BABBF7C50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50F7-CB89-4DEA-AEED-2A2A6850A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1EA4-B82F-47FF-BD5C-397BABBF7C50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50F7-CB89-4DEA-AEED-2A2A6850A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1EA4-B82F-47FF-BD5C-397BABBF7C50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50F7-CB89-4DEA-AEED-2A2A6850A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1EA4-B82F-47FF-BD5C-397BABBF7C50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50F7-CB89-4DEA-AEED-2A2A6850A7C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51EA4-B82F-47FF-BD5C-397BABBF7C50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F50F7-CB89-4DEA-AEED-2A2A6850A7C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2590800"/>
            <a:ext cx="634019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oto Sans CJK TC Regular" pitchFamily="34" charset="-128"/>
                <a:ea typeface="Noto Sans CJK TC Regular" pitchFamily="34" charset="-128"/>
              </a:rPr>
              <a:t>靜默的父親</a:t>
            </a:r>
            <a:endParaRPr lang="en-US" sz="9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143000"/>
            <a:ext cx="8458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baseline="30000" dirty="0" smtClean="0">
                <a:latin typeface="Noto Sans CJK TC Regular" pitchFamily="34" charset="-128"/>
                <a:ea typeface="Noto Sans CJK TC Regular" pitchFamily="34" charset="-128"/>
              </a:rPr>
              <a:t>20 </a:t>
            </a:r>
            <a:r>
              <a:rPr lang="zh-TW" altLang="en-US" sz="3200" b="1" dirty="0" smtClean="0">
                <a:latin typeface="Noto Sans CJK TC Regular" pitchFamily="34" charset="-128"/>
                <a:ea typeface="Noto Sans CJK TC Regular" pitchFamily="34" charset="-128"/>
              </a:rPr>
              <a:t>正思念這事的時候，有主的使者向他夢中</a:t>
            </a:r>
            <a:endParaRPr lang="en-US" altLang="zh-TW" sz="3200" b="1" dirty="0" smtClean="0">
              <a:latin typeface="Noto Sans CJK TC Regular" pitchFamily="34" charset="-128"/>
              <a:ea typeface="Noto Sans CJK TC Regular" pitchFamily="34" charset="-128"/>
            </a:endParaRPr>
          </a:p>
          <a:p>
            <a:r>
              <a:rPr lang="zh-TW" altLang="en-US" sz="3200" b="1" dirty="0" smtClean="0">
                <a:latin typeface="Noto Sans CJK TC Regular" pitchFamily="34" charset="-128"/>
                <a:ea typeface="Noto Sans CJK TC Regular" pitchFamily="34" charset="-128"/>
              </a:rPr>
              <a:t>    顯</a:t>
            </a:r>
            <a:r>
              <a:rPr lang="zh-TW" altLang="en-US" sz="3200" b="1" dirty="0">
                <a:latin typeface="Noto Sans CJK TC Regular" pitchFamily="34" charset="-128"/>
                <a:ea typeface="Noto Sans CJK TC Regular" pitchFamily="34" charset="-128"/>
              </a:rPr>
              <a:t>現，說：大衛的子孫約瑟，不要怕，</a:t>
            </a:r>
            <a:r>
              <a:rPr lang="zh-TW" altLang="en-US" sz="3200" b="1" dirty="0" smtClean="0">
                <a:latin typeface="Noto Sans CJK TC Regular" pitchFamily="34" charset="-128"/>
                <a:ea typeface="Noto Sans CJK TC Regular" pitchFamily="34" charset="-128"/>
              </a:rPr>
              <a:t>只    </a:t>
            </a:r>
            <a:endParaRPr lang="en-US" altLang="zh-TW" sz="3200" b="1" dirty="0" smtClean="0">
              <a:latin typeface="Noto Sans CJK TC Regular" pitchFamily="34" charset="-128"/>
              <a:ea typeface="Noto Sans CJK TC Regular" pitchFamily="34" charset="-128"/>
            </a:endParaRPr>
          </a:p>
          <a:p>
            <a:r>
              <a:rPr lang="zh-TW" altLang="en-US" sz="3200" b="1" dirty="0" smtClean="0">
                <a:latin typeface="Noto Sans CJK TC Regular" pitchFamily="34" charset="-128"/>
                <a:ea typeface="Noto Sans CJK TC Regular" pitchFamily="34" charset="-128"/>
              </a:rPr>
              <a:t>    管</a:t>
            </a:r>
            <a:r>
              <a:rPr lang="zh-TW" altLang="en-US" sz="3200" b="1" dirty="0">
                <a:latin typeface="Noto Sans CJK TC Regular" pitchFamily="34" charset="-128"/>
                <a:ea typeface="Noto Sans CJK TC Regular" pitchFamily="34" charset="-128"/>
              </a:rPr>
              <a:t>娶過你的妻子馬利亞來，因她所懷的</a:t>
            </a:r>
            <a:r>
              <a:rPr lang="zh-TW" altLang="en-US" sz="3200" b="1" dirty="0" smtClean="0">
                <a:latin typeface="Noto Sans CJK TC Regular" pitchFamily="34" charset="-128"/>
                <a:ea typeface="Noto Sans CJK TC Regular" pitchFamily="34" charset="-128"/>
              </a:rPr>
              <a:t>孕</a:t>
            </a:r>
            <a:endParaRPr lang="en-US" altLang="zh-TW" sz="3200" b="1" dirty="0" smtClean="0">
              <a:latin typeface="Noto Sans CJK TC Regular" pitchFamily="34" charset="-128"/>
              <a:ea typeface="Noto Sans CJK TC Regular" pitchFamily="34" charset="-128"/>
            </a:endParaRPr>
          </a:p>
          <a:p>
            <a:r>
              <a:rPr lang="zh-TW" altLang="en-US" sz="3200" b="1" dirty="0" smtClean="0">
                <a:latin typeface="Noto Sans CJK TC Regular" pitchFamily="34" charset="-128"/>
                <a:ea typeface="Noto Sans CJK TC Regular" pitchFamily="34" charset="-128"/>
              </a:rPr>
              <a:t>    是</a:t>
            </a:r>
            <a:r>
              <a:rPr lang="zh-TW" altLang="en-US" sz="3200" b="1" dirty="0">
                <a:latin typeface="Noto Sans CJK TC Regular" pitchFamily="34" charset="-128"/>
                <a:ea typeface="Noto Sans CJK TC Regular" pitchFamily="34" charset="-128"/>
              </a:rPr>
              <a:t>從聖靈來的</a:t>
            </a:r>
            <a:r>
              <a:rPr lang="zh-TW" altLang="en-US" sz="3200" b="1" dirty="0" smtClean="0">
                <a:latin typeface="Noto Sans CJK TC Regular" pitchFamily="34" charset="-128"/>
                <a:ea typeface="Noto Sans CJK TC Regular" pitchFamily="34" charset="-128"/>
              </a:rPr>
              <a:t>。</a:t>
            </a:r>
            <a:endParaRPr lang="en-US" altLang="zh-TW" sz="3200" b="1" dirty="0" smtClean="0">
              <a:latin typeface="Noto Sans CJK TC Regular" pitchFamily="34" charset="-128"/>
              <a:ea typeface="Noto Sans CJK TC Regular" pitchFamily="34" charset="-128"/>
            </a:endParaRPr>
          </a:p>
          <a:p>
            <a:r>
              <a:rPr lang="en-US" altLang="en-US" sz="3200" b="1" baseline="30000" dirty="0" smtClean="0">
                <a:latin typeface="Noto Sans CJK TC Regular" pitchFamily="34" charset="-128"/>
                <a:ea typeface="Noto Sans CJK TC Regular" pitchFamily="34" charset="-128"/>
              </a:rPr>
              <a:t>21</a:t>
            </a:r>
            <a:r>
              <a:rPr lang="en-US" altLang="en-US" sz="3200" b="1" baseline="30000" dirty="0">
                <a:latin typeface="Noto Sans CJK TC Regular" pitchFamily="34" charset="-128"/>
                <a:ea typeface="Noto Sans CJK TC Regular" pitchFamily="34" charset="-128"/>
              </a:rPr>
              <a:t> </a:t>
            </a:r>
            <a:r>
              <a:rPr lang="zh-TW" altLang="en-US" sz="3200" b="1" dirty="0">
                <a:latin typeface="Noto Sans CJK TC Regular" pitchFamily="34" charset="-128"/>
                <a:ea typeface="Noto Sans CJK TC Regular" pitchFamily="34" charset="-128"/>
              </a:rPr>
              <a:t>她將要生一個兒子，你要給他起名叫耶穌</a:t>
            </a:r>
            <a:r>
              <a:rPr lang="zh-TW" altLang="en-US" sz="3200" b="1" dirty="0" smtClean="0">
                <a:latin typeface="Noto Sans CJK TC Regular" pitchFamily="34" charset="-128"/>
                <a:ea typeface="Noto Sans CJK TC Regular" pitchFamily="34" charset="-128"/>
              </a:rPr>
              <a:t>，</a:t>
            </a:r>
            <a:endParaRPr lang="en-US" altLang="zh-TW" sz="3200" b="1" dirty="0" smtClean="0">
              <a:latin typeface="Noto Sans CJK TC Regular" pitchFamily="34" charset="-128"/>
              <a:ea typeface="Noto Sans CJK TC Regular" pitchFamily="34" charset="-128"/>
            </a:endParaRPr>
          </a:p>
          <a:p>
            <a:r>
              <a:rPr lang="zh-TW" altLang="en-US" sz="3200" b="1" dirty="0" smtClean="0">
                <a:latin typeface="Noto Sans CJK TC Regular" pitchFamily="34" charset="-128"/>
                <a:ea typeface="Noto Sans CJK TC Regular" pitchFamily="34" charset="-128"/>
              </a:rPr>
              <a:t>    因</a:t>
            </a:r>
            <a:r>
              <a:rPr lang="zh-TW" altLang="en-US" sz="3200" b="1" dirty="0">
                <a:latin typeface="Noto Sans CJK TC Regular" pitchFamily="34" charset="-128"/>
                <a:ea typeface="Noto Sans CJK TC Regular" pitchFamily="34" charset="-128"/>
              </a:rPr>
              <a:t>他要將自己的百姓從罪惡裡救出來</a:t>
            </a:r>
            <a:r>
              <a:rPr lang="zh-TW" altLang="en-US" sz="3200" b="1" dirty="0" smtClean="0">
                <a:latin typeface="Noto Sans CJK TC Regular" pitchFamily="34" charset="-128"/>
                <a:ea typeface="Noto Sans CJK TC Regular" pitchFamily="34" charset="-128"/>
              </a:rPr>
              <a:t>。</a:t>
            </a:r>
            <a:endParaRPr lang="en-US" altLang="zh-TW" sz="3200" b="1" dirty="0" smtClean="0">
              <a:latin typeface="Noto Sans CJK TC Regular" pitchFamily="34" charset="-128"/>
              <a:ea typeface="Noto Sans CJK TC Regular" pitchFamily="34" charset="-128"/>
            </a:endParaRPr>
          </a:p>
          <a:p>
            <a:r>
              <a:rPr lang="en-US" altLang="en-US" sz="3200" b="1" baseline="30000" dirty="0" smtClean="0">
                <a:latin typeface="Noto Sans CJK TC Regular" pitchFamily="34" charset="-128"/>
                <a:ea typeface="Noto Sans CJK TC Regular" pitchFamily="34" charset="-128"/>
              </a:rPr>
              <a:t>22</a:t>
            </a:r>
            <a:r>
              <a:rPr lang="en-US" altLang="en-US" sz="3200" b="1" dirty="0">
                <a:latin typeface="Noto Sans CJK TC Regular" pitchFamily="34" charset="-128"/>
                <a:ea typeface="Noto Sans CJK TC Regular" pitchFamily="34" charset="-128"/>
              </a:rPr>
              <a:t> </a:t>
            </a:r>
            <a:r>
              <a:rPr lang="zh-TW" altLang="en-US" sz="3200" b="1" dirty="0">
                <a:latin typeface="Noto Sans CJK TC Regular" pitchFamily="34" charset="-128"/>
                <a:ea typeface="Noto Sans CJK TC Regular" pitchFamily="34" charset="-128"/>
              </a:rPr>
              <a:t>這一切的事成就，</a:t>
            </a:r>
            <a:r>
              <a:rPr lang="zh-TW" altLang="en-US" sz="3200" b="1" dirty="0">
                <a:solidFill>
                  <a:srgbClr val="C00000"/>
                </a:solidFill>
                <a:latin typeface="Noto Sans CJK TC Regular" pitchFamily="34" charset="-128"/>
                <a:ea typeface="Noto Sans CJK TC Regular" pitchFamily="34" charset="-128"/>
              </a:rPr>
              <a:t>是要應驗主藉先知所</a:t>
            </a:r>
            <a:r>
              <a:rPr lang="zh-TW" altLang="en-US" sz="3200" b="1" dirty="0" smtClean="0">
                <a:solidFill>
                  <a:srgbClr val="C00000"/>
                </a:solidFill>
                <a:latin typeface="Noto Sans CJK TC Regular" pitchFamily="34" charset="-128"/>
                <a:ea typeface="Noto Sans CJK TC Regular" pitchFamily="34" charset="-128"/>
              </a:rPr>
              <a:t>說</a:t>
            </a:r>
            <a:endParaRPr lang="en-US" altLang="zh-TW" sz="3200" b="1" dirty="0" smtClean="0">
              <a:solidFill>
                <a:srgbClr val="C00000"/>
              </a:solidFill>
              <a:latin typeface="Noto Sans CJK TC Regular" pitchFamily="34" charset="-128"/>
              <a:ea typeface="Noto Sans CJK TC Regular" pitchFamily="34" charset="-128"/>
            </a:endParaRPr>
          </a:p>
          <a:p>
            <a:r>
              <a:rPr lang="zh-TW" altLang="en-US" sz="3200" b="1" dirty="0" smtClean="0">
                <a:solidFill>
                  <a:srgbClr val="C00000"/>
                </a:solidFill>
                <a:latin typeface="Noto Sans CJK TC Regular" pitchFamily="34" charset="-128"/>
                <a:ea typeface="Noto Sans CJK TC Regular" pitchFamily="34" charset="-128"/>
              </a:rPr>
              <a:t>    的</a:t>
            </a:r>
            <a:r>
              <a:rPr lang="zh-TW" altLang="en-US" sz="3200" b="1" dirty="0">
                <a:solidFill>
                  <a:srgbClr val="C00000"/>
                </a:solidFill>
                <a:latin typeface="Noto Sans CJK TC Regular" pitchFamily="34" charset="-128"/>
                <a:ea typeface="Noto Sans CJK TC Regular" pitchFamily="34" charset="-128"/>
              </a:rPr>
              <a:t>話說：</a:t>
            </a:r>
            <a:endParaRPr lang="en-US" altLang="zh-TW" sz="3200" b="1" dirty="0">
              <a:solidFill>
                <a:srgbClr val="C00000"/>
              </a:solidFill>
              <a:latin typeface="Noto Sans CJK TC Regular" pitchFamily="34" charset="-128"/>
              <a:ea typeface="Noto Sans CJK TC Regular" pitchFamily="34" charset="-128"/>
            </a:endParaRPr>
          </a:p>
          <a:p>
            <a:r>
              <a:rPr lang="en-US" altLang="en-US" sz="3200" b="1" baseline="30000" dirty="0" smtClean="0">
                <a:latin typeface="Noto Sans CJK TC Regular" pitchFamily="34" charset="-128"/>
                <a:ea typeface="Noto Sans CJK TC Regular" pitchFamily="34" charset="-128"/>
              </a:rPr>
              <a:t>23</a:t>
            </a:r>
            <a:r>
              <a:rPr lang="en-US" altLang="en-US" sz="3200" b="1" baseline="30000" dirty="0">
                <a:latin typeface="Noto Sans CJK TC Regular" pitchFamily="34" charset="-128"/>
                <a:ea typeface="Noto Sans CJK TC Regular" pitchFamily="34" charset="-128"/>
              </a:rPr>
              <a:t> </a:t>
            </a:r>
            <a:r>
              <a:rPr lang="zh-TW" altLang="en-US" sz="3200" b="1" dirty="0">
                <a:solidFill>
                  <a:srgbClr val="C00000"/>
                </a:solidFill>
                <a:latin typeface="Noto Sans CJK TC Regular" pitchFamily="34" charset="-128"/>
                <a:ea typeface="Noto Sans CJK TC Regular" pitchFamily="34" charset="-128"/>
              </a:rPr>
              <a:t>必有童女懷孕生子，人要稱他的名為以</a:t>
            </a:r>
            <a:r>
              <a:rPr lang="zh-TW" altLang="en-US" sz="3200" b="1" dirty="0" smtClean="0">
                <a:solidFill>
                  <a:srgbClr val="C00000"/>
                </a:solidFill>
                <a:latin typeface="Noto Sans CJK TC Regular" pitchFamily="34" charset="-128"/>
                <a:ea typeface="Noto Sans CJK TC Regular" pitchFamily="34" charset="-128"/>
              </a:rPr>
              <a:t>馬</a:t>
            </a:r>
            <a:endParaRPr lang="en-US" altLang="zh-TW" sz="3200" b="1" dirty="0" smtClean="0">
              <a:solidFill>
                <a:srgbClr val="C00000"/>
              </a:solidFill>
              <a:latin typeface="Noto Sans CJK TC Regular" pitchFamily="34" charset="-128"/>
              <a:ea typeface="Noto Sans CJK TC Regular" pitchFamily="34" charset="-128"/>
            </a:endParaRPr>
          </a:p>
          <a:p>
            <a:r>
              <a:rPr lang="zh-TW" altLang="en-US" sz="3200" b="1" dirty="0" smtClean="0">
                <a:solidFill>
                  <a:srgbClr val="C00000"/>
                </a:solidFill>
                <a:latin typeface="Noto Sans CJK TC Regular" pitchFamily="34" charset="-128"/>
                <a:ea typeface="Noto Sans CJK TC Regular" pitchFamily="34" charset="-128"/>
              </a:rPr>
              <a:t>    內</a:t>
            </a:r>
            <a:r>
              <a:rPr lang="zh-TW" altLang="en-US" sz="3200" b="1" dirty="0">
                <a:solidFill>
                  <a:srgbClr val="C00000"/>
                </a:solidFill>
                <a:latin typeface="Noto Sans CJK TC Regular" pitchFamily="34" charset="-128"/>
                <a:ea typeface="Noto Sans CJK TC Regular" pitchFamily="34" charset="-128"/>
              </a:rPr>
              <a:t>利。以馬內利翻出來就是神與我們同在。</a:t>
            </a:r>
            <a:endParaRPr lang="en-US" altLang="en-US" sz="3200" b="1" dirty="0">
              <a:solidFill>
                <a:srgbClr val="C00000"/>
              </a:solidFill>
              <a:latin typeface="Noto Sans CJK TC Regular" pitchFamily="34" charset="-128"/>
              <a:ea typeface="Noto Sans CJK TC Regular" pitchFamily="34" charset="-128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895600" y="304800"/>
            <a:ext cx="334418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3200" b="1" u="sng" dirty="0">
                <a:solidFill>
                  <a:schemeClr val="accent3">
                    <a:lumMod val="75000"/>
                  </a:schemeClr>
                </a:solidFill>
                <a:latin typeface="Noto Sans CJK TC Regular" pitchFamily="34" charset="-128"/>
                <a:ea typeface="Noto Sans CJK TC Regular" pitchFamily="34" charset="-128"/>
              </a:rPr>
              <a:t>馬太福音</a:t>
            </a:r>
            <a:r>
              <a:rPr lang="en-US" altLang="zh-TW" sz="3200" b="1" u="sng" dirty="0">
                <a:solidFill>
                  <a:schemeClr val="accent3">
                    <a:lumMod val="75000"/>
                  </a:schemeClr>
                </a:solidFill>
                <a:latin typeface="Noto Sans CJK TC Regular" pitchFamily="34" charset="-128"/>
                <a:ea typeface="Noto Sans CJK TC Regular" pitchFamily="34" charset="-128"/>
              </a:rPr>
              <a:t>1:18-25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295400"/>
            <a:ext cx="8153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baseline="30000" dirty="0">
                <a:latin typeface="Noto Sans CJK TC Regular" pitchFamily="34" charset="-128"/>
                <a:ea typeface="Noto Sans CJK TC Regular" pitchFamily="34" charset="-128"/>
              </a:rPr>
              <a:t>13 </a:t>
            </a:r>
            <a:r>
              <a:rPr lang="zh-TW" altLang="en-US" sz="3200" b="1" dirty="0">
                <a:latin typeface="Noto Sans CJK TC Regular" pitchFamily="34" charset="-128"/>
                <a:ea typeface="Noto Sans CJK TC Regular" pitchFamily="34" charset="-128"/>
              </a:rPr>
              <a:t>他們去後，有主的使者向約瑟夢中顯現</a:t>
            </a:r>
            <a:r>
              <a:rPr lang="zh-TW" altLang="en-US" sz="3200" b="1" dirty="0" smtClean="0">
                <a:latin typeface="Noto Sans CJK TC Regular" pitchFamily="34" charset="-128"/>
                <a:ea typeface="Noto Sans CJK TC Regular" pitchFamily="34" charset="-128"/>
              </a:rPr>
              <a:t>，</a:t>
            </a:r>
            <a:endParaRPr lang="en-US" altLang="zh-TW" sz="3200" b="1" dirty="0" smtClean="0">
              <a:latin typeface="Noto Sans CJK TC Regular" pitchFamily="34" charset="-128"/>
              <a:ea typeface="Noto Sans CJK TC Regular" pitchFamily="34" charset="-128"/>
            </a:endParaRPr>
          </a:p>
          <a:p>
            <a:r>
              <a:rPr lang="zh-TW" altLang="en-US" sz="3200" b="1" dirty="0" smtClean="0">
                <a:latin typeface="Noto Sans CJK TC Regular" pitchFamily="34" charset="-128"/>
                <a:ea typeface="Noto Sans CJK TC Regular" pitchFamily="34" charset="-128"/>
              </a:rPr>
              <a:t>    說</a:t>
            </a:r>
            <a:r>
              <a:rPr lang="zh-TW" altLang="en-US" sz="3200" b="1" dirty="0">
                <a:latin typeface="Noto Sans CJK TC Regular" pitchFamily="34" charset="-128"/>
                <a:ea typeface="Noto Sans CJK TC Regular" pitchFamily="34" charset="-128"/>
              </a:rPr>
              <a:t>：起來！帶著小孩子同他母親逃往埃及</a:t>
            </a:r>
            <a:r>
              <a:rPr lang="zh-TW" altLang="en-US" sz="3200" b="1" dirty="0" smtClean="0">
                <a:latin typeface="Noto Sans CJK TC Regular" pitchFamily="34" charset="-128"/>
                <a:ea typeface="Noto Sans CJK TC Regular" pitchFamily="34" charset="-128"/>
              </a:rPr>
              <a:t>，</a:t>
            </a:r>
            <a:endParaRPr lang="en-US" altLang="zh-TW" sz="3200" b="1" dirty="0" smtClean="0">
              <a:latin typeface="Noto Sans CJK TC Regular" pitchFamily="34" charset="-128"/>
              <a:ea typeface="Noto Sans CJK TC Regular" pitchFamily="34" charset="-128"/>
            </a:endParaRPr>
          </a:p>
          <a:p>
            <a:r>
              <a:rPr lang="zh-TW" altLang="en-US" sz="3200" b="1" dirty="0" smtClean="0">
                <a:latin typeface="Noto Sans CJK TC Regular" pitchFamily="34" charset="-128"/>
                <a:ea typeface="Noto Sans CJK TC Regular" pitchFamily="34" charset="-128"/>
              </a:rPr>
              <a:t>    住</a:t>
            </a:r>
            <a:r>
              <a:rPr lang="zh-TW" altLang="en-US" sz="3200" b="1" dirty="0">
                <a:latin typeface="Noto Sans CJK TC Regular" pitchFamily="34" charset="-128"/>
                <a:ea typeface="Noto Sans CJK TC Regular" pitchFamily="34" charset="-128"/>
              </a:rPr>
              <a:t>在那裡，等我吩咐你，因為希律必尋</a:t>
            </a:r>
            <a:r>
              <a:rPr lang="zh-TW" altLang="en-US" sz="3200" b="1" dirty="0" smtClean="0">
                <a:latin typeface="Noto Sans CJK TC Regular" pitchFamily="34" charset="-128"/>
                <a:ea typeface="Noto Sans CJK TC Regular" pitchFamily="34" charset="-128"/>
              </a:rPr>
              <a:t>找</a:t>
            </a:r>
            <a:endParaRPr lang="en-US" altLang="zh-TW" sz="3200" b="1" dirty="0" smtClean="0">
              <a:latin typeface="Noto Sans CJK TC Regular" pitchFamily="34" charset="-128"/>
              <a:ea typeface="Noto Sans CJK TC Regular" pitchFamily="34" charset="-128"/>
            </a:endParaRPr>
          </a:p>
          <a:p>
            <a:r>
              <a:rPr lang="zh-TW" altLang="en-US" sz="3200" b="1" dirty="0" smtClean="0">
                <a:latin typeface="Noto Sans CJK TC Regular" pitchFamily="34" charset="-128"/>
                <a:ea typeface="Noto Sans CJK TC Regular" pitchFamily="34" charset="-128"/>
              </a:rPr>
              <a:t>    小</a:t>
            </a:r>
            <a:r>
              <a:rPr lang="zh-TW" altLang="en-US" sz="3200" b="1" dirty="0">
                <a:latin typeface="Noto Sans CJK TC Regular" pitchFamily="34" charset="-128"/>
                <a:ea typeface="Noto Sans CJK TC Regular" pitchFamily="34" charset="-128"/>
              </a:rPr>
              <a:t>孩子，要除滅他</a:t>
            </a:r>
            <a:r>
              <a:rPr lang="zh-TW" altLang="en-US" sz="3200" b="1" dirty="0" smtClean="0">
                <a:latin typeface="Noto Sans CJK TC Regular" pitchFamily="34" charset="-128"/>
                <a:ea typeface="Noto Sans CJK TC Regular" pitchFamily="34" charset="-128"/>
              </a:rPr>
              <a:t>。</a:t>
            </a:r>
            <a:endParaRPr lang="en-US" altLang="zh-TW" sz="3200" b="1" dirty="0" smtClean="0">
              <a:latin typeface="Noto Sans CJK TC Regular" pitchFamily="34" charset="-128"/>
              <a:ea typeface="Noto Sans CJK TC Regular" pitchFamily="34" charset="-128"/>
            </a:endParaRPr>
          </a:p>
          <a:p>
            <a:r>
              <a:rPr lang="en-US" altLang="en-US" sz="3200" b="1" baseline="30000" dirty="0" smtClean="0">
                <a:latin typeface="Noto Sans CJK TC Regular" pitchFamily="34" charset="-128"/>
                <a:ea typeface="Noto Sans CJK TC Regular" pitchFamily="34" charset="-128"/>
              </a:rPr>
              <a:t>14</a:t>
            </a:r>
            <a:r>
              <a:rPr lang="en-US" altLang="en-US" sz="3200" b="1" baseline="30000" dirty="0">
                <a:latin typeface="Noto Sans CJK TC Regular" pitchFamily="34" charset="-128"/>
                <a:ea typeface="Noto Sans CJK TC Regular" pitchFamily="34" charset="-128"/>
              </a:rPr>
              <a:t> </a:t>
            </a:r>
            <a:r>
              <a:rPr lang="zh-TW" altLang="en-US" sz="3200" b="1" dirty="0">
                <a:latin typeface="Noto Sans CJK TC Regular" pitchFamily="34" charset="-128"/>
                <a:ea typeface="Noto Sans CJK TC Regular" pitchFamily="34" charset="-128"/>
              </a:rPr>
              <a:t>約瑟就起來，夜間帶著小孩子和他母親</a:t>
            </a:r>
            <a:r>
              <a:rPr lang="zh-TW" altLang="en-US" sz="3200" b="1" dirty="0" smtClean="0">
                <a:latin typeface="Noto Sans CJK TC Regular" pitchFamily="34" charset="-128"/>
                <a:ea typeface="Noto Sans CJK TC Regular" pitchFamily="34" charset="-128"/>
              </a:rPr>
              <a:t>往</a:t>
            </a:r>
            <a:endParaRPr lang="en-US" altLang="zh-TW" sz="3200" b="1" dirty="0" smtClean="0">
              <a:latin typeface="Noto Sans CJK TC Regular" pitchFamily="34" charset="-128"/>
              <a:ea typeface="Noto Sans CJK TC Regular" pitchFamily="34" charset="-128"/>
            </a:endParaRPr>
          </a:p>
          <a:p>
            <a:r>
              <a:rPr lang="zh-TW" altLang="en-US" sz="3200" b="1" dirty="0" smtClean="0">
                <a:latin typeface="Noto Sans CJK TC Regular" pitchFamily="34" charset="-128"/>
                <a:ea typeface="Noto Sans CJK TC Regular" pitchFamily="34" charset="-128"/>
              </a:rPr>
              <a:t>    埃</a:t>
            </a:r>
            <a:r>
              <a:rPr lang="zh-TW" altLang="en-US" sz="3200" b="1" dirty="0">
                <a:latin typeface="Noto Sans CJK TC Regular" pitchFamily="34" charset="-128"/>
                <a:ea typeface="Noto Sans CJK TC Regular" pitchFamily="34" charset="-128"/>
              </a:rPr>
              <a:t>及去</a:t>
            </a:r>
            <a:r>
              <a:rPr lang="zh-TW" altLang="en-US" sz="3200" b="1" dirty="0" smtClean="0">
                <a:latin typeface="Noto Sans CJK TC Regular" pitchFamily="34" charset="-128"/>
                <a:ea typeface="Noto Sans CJK TC Regular" pitchFamily="34" charset="-128"/>
              </a:rPr>
              <a:t>，</a:t>
            </a:r>
            <a:endParaRPr lang="en-US" altLang="zh-TW" sz="3200" b="1" dirty="0" smtClean="0">
              <a:latin typeface="Noto Sans CJK TC Regular" pitchFamily="34" charset="-128"/>
              <a:ea typeface="Noto Sans CJK TC Regular" pitchFamily="34" charset="-128"/>
            </a:endParaRPr>
          </a:p>
          <a:p>
            <a:r>
              <a:rPr lang="en-US" altLang="en-US" sz="3200" b="1" baseline="30000" dirty="0" smtClean="0">
                <a:latin typeface="Noto Sans CJK TC Regular" pitchFamily="34" charset="-128"/>
                <a:ea typeface="Noto Sans CJK TC Regular" pitchFamily="34" charset="-128"/>
              </a:rPr>
              <a:t>15</a:t>
            </a:r>
            <a:r>
              <a:rPr lang="en-US" altLang="en-US" sz="3200" b="1" baseline="30000" dirty="0">
                <a:latin typeface="Noto Sans CJK TC Regular" pitchFamily="34" charset="-128"/>
                <a:ea typeface="Noto Sans CJK TC Regular" pitchFamily="34" charset="-128"/>
              </a:rPr>
              <a:t> </a:t>
            </a:r>
            <a:r>
              <a:rPr lang="zh-TW" altLang="en-US" sz="3200" b="1" dirty="0">
                <a:latin typeface="Noto Sans CJK TC Regular" pitchFamily="34" charset="-128"/>
                <a:ea typeface="Noto Sans CJK TC Regular" pitchFamily="34" charset="-128"/>
              </a:rPr>
              <a:t>住在那裡，直到希律死了。</a:t>
            </a:r>
            <a:r>
              <a:rPr lang="zh-TW" altLang="en-US" sz="3200" b="1" dirty="0">
                <a:solidFill>
                  <a:srgbClr val="C00000"/>
                </a:solidFill>
                <a:latin typeface="Noto Sans CJK TC Regular" pitchFamily="34" charset="-128"/>
                <a:ea typeface="Noto Sans CJK TC Regular" pitchFamily="34" charset="-128"/>
              </a:rPr>
              <a:t>這是要應驗</a:t>
            </a:r>
            <a:r>
              <a:rPr lang="zh-TW" altLang="en-US" sz="3200" b="1" dirty="0" smtClean="0">
                <a:solidFill>
                  <a:srgbClr val="C00000"/>
                </a:solidFill>
                <a:latin typeface="Noto Sans CJK TC Regular" pitchFamily="34" charset="-128"/>
                <a:ea typeface="Noto Sans CJK TC Regular" pitchFamily="34" charset="-128"/>
              </a:rPr>
              <a:t>主</a:t>
            </a:r>
            <a:endParaRPr lang="en-US" altLang="zh-TW" sz="3200" b="1" dirty="0" smtClean="0">
              <a:solidFill>
                <a:srgbClr val="C00000"/>
              </a:solidFill>
              <a:latin typeface="Noto Sans CJK TC Regular" pitchFamily="34" charset="-128"/>
              <a:ea typeface="Noto Sans CJK TC Regular" pitchFamily="34" charset="-128"/>
            </a:endParaRPr>
          </a:p>
          <a:p>
            <a:r>
              <a:rPr lang="zh-TW" altLang="en-US" sz="3200" b="1" dirty="0" smtClean="0">
                <a:solidFill>
                  <a:srgbClr val="C00000"/>
                </a:solidFill>
                <a:latin typeface="Noto Sans CJK TC Regular" pitchFamily="34" charset="-128"/>
                <a:ea typeface="Noto Sans CJK TC Regular" pitchFamily="34" charset="-128"/>
              </a:rPr>
              <a:t>    藉</a:t>
            </a:r>
            <a:r>
              <a:rPr lang="zh-TW" altLang="en-US" sz="3200" b="1" dirty="0">
                <a:solidFill>
                  <a:srgbClr val="C00000"/>
                </a:solidFill>
                <a:latin typeface="Noto Sans CJK TC Regular" pitchFamily="34" charset="-128"/>
                <a:ea typeface="Noto Sans CJK TC Regular" pitchFamily="34" charset="-128"/>
              </a:rPr>
              <a:t>先知所說的話說：我從埃及召出我的</a:t>
            </a:r>
            <a:r>
              <a:rPr lang="zh-TW" altLang="en-US" sz="3200" b="1" dirty="0" smtClean="0">
                <a:solidFill>
                  <a:srgbClr val="C00000"/>
                </a:solidFill>
                <a:latin typeface="Noto Sans CJK TC Regular" pitchFamily="34" charset="-128"/>
                <a:ea typeface="Noto Sans CJK TC Regular" pitchFamily="34" charset="-128"/>
              </a:rPr>
              <a:t>兒</a:t>
            </a:r>
            <a:endParaRPr lang="en-US" altLang="zh-TW" sz="3200" b="1" dirty="0" smtClean="0">
              <a:solidFill>
                <a:srgbClr val="C00000"/>
              </a:solidFill>
              <a:latin typeface="Noto Sans CJK TC Regular" pitchFamily="34" charset="-128"/>
              <a:ea typeface="Noto Sans CJK TC Regular" pitchFamily="34" charset="-128"/>
            </a:endParaRPr>
          </a:p>
          <a:p>
            <a:r>
              <a:rPr lang="zh-TW" altLang="en-US" sz="3200" b="1" dirty="0" smtClean="0">
                <a:solidFill>
                  <a:srgbClr val="C00000"/>
                </a:solidFill>
                <a:latin typeface="Noto Sans CJK TC Regular" pitchFamily="34" charset="-128"/>
                <a:ea typeface="Noto Sans CJK TC Regular" pitchFamily="34" charset="-128"/>
              </a:rPr>
              <a:t>    子</a:t>
            </a:r>
            <a:r>
              <a:rPr lang="zh-TW" altLang="en-US" sz="3200" b="1" dirty="0">
                <a:solidFill>
                  <a:srgbClr val="C00000"/>
                </a:solidFill>
                <a:latin typeface="Noto Sans CJK TC Regular" pitchFamily="34" charset="-128"/>
                <a:ea typeface="Noto Sans CJK TC Regular" pitchFamily="34" charset="-128"/>
              </a:rPr>
              <a:t>來。</a:t>
            </a:r>
            <a:endParaRPr lang="en-US" altLang="en-US" sz="3200" b="1" dirty="0">
              <a:solidFill>
                <a:srgbClr val="C00000"/>
              </a:solidFill>
              <a:latin typeface="Noto Sans CJK TC Regular" pitchFamily="34" charset="-128"/>
              <a:ea typeface="Noto Sans CJK TC Regular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1800" y="457200"/>
            <a:ext cx="33441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u="sng" dirty="0">
                <a:solidFill>
                  <a:schemeClr val="accent3">
                    <a:lumMod val="75000"/>
                  </a:schemeClr>
                </a:solidFill>
                <a:latin typeface="Noto Sans CJK TC Regular" pitchFamily="34" charset="-128"/>
                <a:ea typeface="Noto Sans CJK TC Regular" pitchFamily="34" charset="-128"/>
              </a:rPr>
              <a:t>馬太福音</a:t>
            </a:r>
            <a:r>
              <a:rPr lang="en-US" altLang="en-US" sz="3200" b="1" u="sng" dirty="0">
                <a:solidFill>
                  <a:schemeClr val="accent3">
                    <a:lumMod val="75000"/>
                  </a:schemeClr>
                </a:solidFill>
                <a:latin typeface="Noto Sans CJK TC Regular" pitchFamily="34" charset="-128"/>
                <a:ea typeface="Noto Sans CJK TC Regular" pitchFamily="34" charset="-128"/>
              </a:rPr>
              <a:t>2:13-15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856357"/>
            <a:ext cx="8229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baseline="30000" dirty="0">
                <a:latin typeface="Noto Sans CJK TC Regular" pitchFamily="34" charset="-128"/>
                <a:ea typeface="Noto Sans CJK TC Regular" pitchFamily="34" charset="-128"/>
              </a:rPr>
              <a:t>19 </a:t>
            </a:r>
            <a:r>
              <a:rPr lang="zh-TW" altLang="en-US" sz="3200" b="1" dirty="0">
                <a:latin typeface="Noto Sans CJK TC Regular" pitchFamily="34" charset="-128"/>
                <a:ea typeface="Noto Sans CJK TC Regular" pitchFamily="34" charset="-128"/>
              </a:rPr>
              <a:t>希律死了以後，有主的使者在埃及向約</a:t>
            </a:r>
            <a:r>
              <a:rPr lang="zh-TW" altLang="en-US" sz="3200" b="1" dirty="0" smtClean="0">
                <a:latin typeface="Noto Sans CJK TC Regular" pitchFamily="34" charset="-128"/>
                <a:ea typeface="Noto Sans CJK TC Regular" pitchFamily="34" charset="-128"/>
              </a:rPr>
              <a:t>瑟  </a:t>
            </a:r>
            <a:endParaRPr lang="en-US" altLang="zh-TW" sz="3200" b="1" dirty="0" smtClean="0">
              <a:latin typeface="Noto Sans CJK TC Regular" pitchFamily="34" charset="-128"/>
              <a:ea typeface="Noto Sans CJK TC Regular" pitchFamily="34" charset="-128"/>
            </a:endParaRPr>
          </a:p>
          <a:p>
            <a:r>
              <a:rPr lang="zh-TW" altLang="en-US" sz="3200" b="1" dirty="0" smtClean="0">
                <a:latin typeface="Noto Sans CJK TC Regular" pitchFamily="34" charset="-128"/>
                <a:ea typeface="Noto Sans CJK TC Regular" pitchFamily="34" charset="-128"/>
              </a:rPr>
              <a:t>    夢</a:t>
            </a:r>
            <a:r>
              <a:rPr lang="zh-TW" altLang="en-US" sz="3200" b="1" dirty="0">
                <a:latin typeface="Noto Sans CJK TC Regular" pitchFamily="34" charset="-128"/>
                <a:ea typeface="Noto Sans CJK TC Regular" pitchFamily="34" charset="-128"/>
              </a:rPr>
              <a:t>中顯現，說：</a:t>
            </a:r>
            <a:r>
              <a:rPr lang="zh-TW" altLang="en-US" sz="3200" b="1" baseline="30000" dirty="0">
                <a:latin typeface="Noto Sans CJK TC Regular" pitchFamily="34" charset="-128"/>
                <a:ea typeface="Noto Sans CJK TC Regular" pitchFamily="34" charset="-128"/>
              </a:rPr>
              <a:t> </a:t>
            </a:r>
            <a:endParaRPr lang="en-US" altLang="zh-TW" sz="3200" b="1" baseline="30000" dirty="0" smtClean="0">
              <a:latin typeface="Noto Sans CJK TC Regular" pitchFamily="34" charset="-128"/>
              <a:ea typeface="Noto Sans CJK TC Regular" pitchFamily="34" charset="-128"/>
            </a:endParaRPr>
          </a:p>
          <a:p>
            <a:r>
              <a:rPr lang="en-US" altLang="zh-TW" sz="3200" b="1" baseline="30000" dirty="0" smtClean="0">
                <a:latin typeface="Noto Sans CJK TC Regular" pitchFamily="34" charset="-128"/>
                <a:ea typeface="Noto Sans CJK TC Regular" pitchFamily="34" charset="-128"/>
              </a:rPr>
              <a:t>20</a:t>
            </a:r>
            <a:r>
              <a:rPr lang="en-US" altLang="zh-TW" sz="3200" b="1" baseline="30000" dirty="0">
                <a:latin typeface="Noto Sans CJK TC Regular" pitchFamily="34" charset="-128"/>
                <a:ea typeface="Noto Sans CJK TC Regular" pitchFamily="34" charset="-128"/>
              </a:rPr>
              <a:t> </a:t>
            </a:r>
            <a:r>
              <a:rPr lang="zh-TW" altLang="en-US" sz="3200" b="1" dirty="0" smtClean="0">
                <a:latin typeface="Noto Sans CJK TC Regular" pitchFamily="34" charset="-128"/>
                <a:ea typeface="Noto Sans CJK TC Regular" pitchFamily="34" charset="-128"/>
              </a:rPr>
              <a:t>起</a:t>
            </a:r>
            <a:r>
              <a:rPr lang="zh-TW" altLang="en-US" sz="3200" b="1" dirty="0">
                <a:latin typeface="Noto Sans CJK TC Regular" pitchFamily="34" charset="-128"/>
                <a:ea typeface="Noto Sans CJK TC Regular" pitchFamily="34" charset="-128"/>
              </a:rPr>
              <a:t>來！帶著小孩子和他母親往以色列</a:t>
            </a:r>
            <a:r>
              <a:rPr lang="zh-TW" altLang="en-US" sz="3200" b="1" dirty="0" smtClean="0">
                <a:latin typeface="Noto Sans CJK TC Regular" pitchFamily="34" charset="-128"/>
                <a:ea typeface="Noto Sans CJK TC Regular" pitchFamily="34" charset="-128"/>
              </a:rPr>
              <a:t>地</a:t>
            </a:r>
            <a:endParaRPr lang="en-US" altLang="zh-TW" sz="3200" b="1" dirty="0" smtClean="0">
              <a:latin typeface="Noto Sans CJK TC Regular" pitchFamily="34" charset="-128"/>
              <a:ea typeface="Noto Sans CJK TC Regular" pitchFamily="34" charset="-128"/>
            </a:endParaRPr>
          </a:p>
          <a:p>
            <a:r>
              <a:rPr lang="zh-TW" altLang="en-US" sz="3200" b="1" dirty="0" smtClean="0">
                <a:latin typeface="Noto Sans CJK TC Regular" pitchFamily="34" charset="-128"/>
                <a:ea typeface="Noto Sans CJK TC Regular" pitchFamily="34" charset="-128"/>
              </a:rPr>
              <a:t>    去</a:t>
            </a:r>
            <a:r>
              <a:rPr lang="zh-TW" altLang="en-US" sz="3200" b="1" dirty="0">
                <a:latin typeface="Noto Sans CJK TC Regular" pitchFamily="34" charset="-128"/>
                <a:ea typeface="Noto Sans CJK TC Regular" pitchFamily="34" charset="-128"/>
              </a:rPr>
              <a:t>，因為要害小孩子性命的人已經死了</a:t>
            </a:r>
            <a:r>
              <a:rPr lang="zh-TW" altLang="en-US" sz="3200" b="1" dirty="0" smtClean="0">
                <a:latin typeface="Noto Sans CJK TC Regular" pitchFamily="34" charset="-128"/>
                <a:ea typeface="Noto Sans CJK TC Regular" pitchFamily="34" charset="-128"/>
              </a:rPr>
              <a:t>。</a:t>
            </a:r>
            <a:r>
              <a:rPr lang="zh-TW" altLang="en-US" sz="3200" b="1" dirty="0">
                <a:latin typeface="Noto Sans CJK TC Regular" pitchFamily="34" charset="-128"/>
                <a:ea typeface="Noto Sans CJK TC Regular" pitchFamily="34" charset="-128"/>
              </a:rPr>
              <a:t> </a:t>
            </a:r>
            <a:endParaRPr lang="en-US" altLang="zh-TW" sz="3200" b="1" dirty="0" smtClean="0">
              <a:latin typeface="Noto Sans CJK TC Regular" pitchFamily="34" charset="-128"/>
              <a:ea typeface="Noto Sans CJK TC Regular" pitchFamily="34" charset="-128"/>
            </a:endParaRPr>
          </a:p>
          <a:p>
            <a:r>
              <a:rPr lang="en-US" altLang="zh-TW" sz="3200" b="1" baseline="30000" dirty="0" smtClean="0">
                <a:latin typeface="Noto Sans CJK TC Regular" pitchFamily="34" charset="-128"/>
                <a:ea typeface="Noto Sans CJK TC Regular" pitchFamily="34" charset="-128"/>
              </a:rPr>
              <a:t>21</a:t>
            </a:r>
            <a:r>
              <a:rPr lang="en-US" altLang="zh-TW" sz="3200" b="1" baseline="30000" dirty="0">
                <a:latin typeface="Noto Sans CJK TC Regular" pitchFamily="34" charset="-128"/>
                <a:ea typeface="Noto Sans CJK TC Regular" pitchFamily="34" charset="-128"/>
              </a:rPr>
              <a:t> </a:t>
            </a:r>
            <a:r>
              <a:rPr lang="zh-TW" altLang="en-US" sz="3200" b="1" dirty="0">
                <a:latin typeface="Noto Sans CJK TC Regular" pitchFamily="34" charset="-128"/>
                <a:ea typeface="Noto Sans CJK TC Regular" pitchFamily="34" charset="-128"/>
              </a:rPr>
              <a:t>約瑟就起來，把小孩子和他母親帶到以</a:t>
            </a:r>
            <a:r>
              <a:rPr lang="zh-TW" altLang="en-US" sz="3200" b="1" dirty="0" smtClean="0">
                <a:latin typeface="Noto Sans CJK TC Regular" pitchFamily="34" charset="-128"/>
                <a:ea typeface="Noto Sans CJK TC Regular" pitchFamily="34" charset="-128"/>
              </a:rPr>
              <a:t>色</a:t>
            </a:r>
            <a:endParaRPr lang="en-US" altLang="zh-TW" sz="3200" b="1" dirty="0" smtClean="0">
              <a:latin typeface="Noto Sans CJK TC Regular" pitchFamily="34" charset="-128"/>
              <a:ea typeface="Noto Sans CJK TC Regular" pitchFamily="34" charset="-128"/>
            </a:endParaRPr>
          </a:p>
          <a:p>
            <a:r>
              <a:rPr lang="zh-TW" altLang="en-US" sz="3200" b="1" dirty="0" smtClean="0">
                <a:latin typeface="Noto Sans CJK TC Regular" pitchFamily="34" charset="-128"/>
                <a:ea typeface="Noto Sans CJK TC Regular" pitchFamily="34" charset="-128"/>
              </a:rPr>
              <a:t>    列</a:t>
            </a:r>
            <a:r>
              <a:rPr lang="zh-TW" altLang="en-US" sz="3200" b="1" dirty="0">
                <a:latin typeface="Noto Sans CJK TC Regular" pitchFamily="34" charset="-128"/>
                <a:ea typeface="Noto Sans CJK TC Regular" pitchFamily="34" charset="-128"/>
              </a:rPr>
              <a:t>地去。 </a:t>
            </a:r>
            <a:endParaRPr lang="en-US" altLang="zh-TW" sz="3200" b="1" dirty="0" smtClean="0">
              <a:latin typeface="Noto Sans CJK TC Regular" pitchFamily="34" charset="-128"/>
              <a:ea typeface="Noto Sans CJK TC Regular" pitchFamily="34" charset="-128"/>
            </a:endParaRPr>
          </a:p>
          <a:p>
            <a:r>
              <a:rPr lang="en-US" altLang="zh-TW" sz="3200" b="1" baseline="30000" dirty="0" smtClean="0">
                <a:latin typeface="Noto Sans CJK TC Regular" pitchFamily="34" charset="-128"/>
                <a:ea typeface="Noto Sans CJK TC Regular" pitchFamily="34" charset="-128"/>
              </a:rPr>
              <a:t>22</a:t>
            </a:r>
            <a:r>
              <a:rPr lang="en-US" altLang="zh-TW" sz="3200" b="1" baseline="30000" dirty="0">
                <a:latin typeface="Noto Sans CJK TC Regular" pitchFamily="34" charset="-128"/>
                <a:ea typeface="Noto Sans CJK TC Regular" pitchFamily="34" charset="-128"/>
              </a:rPr>
              <a:t> </a:t>
            </a:r>
            <a:r>
              <a:rPr lang="zh-TW" altLang="en-US" sz="3200" b="1" dirty="0">
                <a:latin typeface="Noto Sans CJK TC Regular" pitchFamily="34" charset="-128"/>
                <a:ea typeface="Noto Sans CJK TC Regular" pitchFamily="34" charset="-128"/>
              </a:rPr>
              <a:t>只因聽見亞基老接著他父親希律做了猶</a:t>
            </a:r>
            <a:r>
              <a:rPr lang="zh-TW" altLang="en-US" sz="3200" b="1" dirty="0" smtClean="0">
                <a:latin typeface="Noto Sans CJK TC Regular" pitchFamily="34" charset="-128"/>
                <a:ea typeface="Noto Sans CJK TC Regular" pitchFamily="34" charset="-128"/>
              </a:rPr>
              <a:t>太</a:t>
            </a:r>
            <a:endParaRPr lang="en-US" altLang="zh-TW" sz="3200" b="1" dirty="0" smtClean="0">
              <a:latin typeface="Noto Sans CJK TC Regular" pitchFamily="34" charset="-128"/>
              <a:ea typeface="Noto Sans CJK TC Regular" pitchFamily="34" charset="-128"/>
            </a:endParaRPr>
          </a:p>
          <a:p>
            <a:r>
              <a:rPr lang="zh-TW" altLang="en-US" sz="3200" b="1" dirty="0" smtClean="0">
                <a:latin typeface="Noto Sans CJK TC Regular" pitchFamily="34" charset="-128"/>
                <a:ea typeface="Noto Sans CJK TC Regular" pitchFamily="34" charset="-128"/>
              </a:rPr>
              <a:t>    王</a:t>
            </a:r>
            <a:r>
              <a:rPr lang="zh-TW" altLang="en-US" sz="3200" b="1" dirty="0">
                <a:latin typeface="Noto Sans CJK TC Regular" pitchFamily="34" charset="-128"/>
                <a:ea typeface="Noto Sans CJK TC Regular" pitchFamily="34" charset="-128"/>
              </a:rPr>
              <a:t>，就怕往那裡去。又在夢中被主指示</a:t>
            </a:r>
            <a:r>
              <a:rPr lang="zh-TW" altLang="en-US" sz="3200" b="1" dirty="0" smtClean="0">
                <a:latin typeface="Noto Sans CJK TC Regular" pitchFamily="34" charset="-128"/>
                <a:ea typeface="Noto Sans CJK TC Regular" pitchFamily="34" charset="-128"/>
              </a:rPr>
              <a:t>，</a:t>
            </a:r>
            <a:endParaRPr lang="en-US" altLang="zh-TW" sz="3200" b="1" dirty="0" smtClean="0">
              <a:latin typeface="Noto Sans CJK TC Regular" pitchFamily="34" charset="-128"/>
              <a:ea typeface="Noto Sans CJK TC Regular" pitchFamily="34" charset="-128"/>
            </a:endParaRPr>
          </a:p>
          <a:p>
            <a:r>
              <a:rPr lang="zh-TW" altLang="en-US" sz="3200" b="1" dirty="0" smtClean="0">
                <a:latin typeface="Noto Sans CJK TC Regular" pitchFamily="34" charset="-128"/>
                <a:ea typeface="Noto Sans CJK TC Regular" pitchFamily="34" charset="-128"/>
              </a:rPr>
              <a:t>    便</a:t>
            </a:r>
            <a:r>
              <a:rPr lang="zh-TW" altLang="en-US" sz="3200" b="1" dirty="0">
                <a:latin typeface="Noto Sans CJK TC Regular" pitchFamily="34" charset="-128"/>
                <a:ea typeface="Noto Sans CJK TC Regular" pitchFamily="34" charset="-128"/>
              </a:rPr>
              <a:t>往加利利境內去了，</a:t>
            </a:r>
            <a:r>
              <a:rPr lang="zh-TW" altLang="en-US" sz="3200" b="1" baseline="30000" dirty="0">
                <a:latin typeface="Noto Sans CJK TC Regular" pitchFamily="34" charset="-128"/>
                <a:ea typeface="Noto Sans CJK TC Regular" pitchFamily="34" charset="-128"/>
              </a:rPr>
              <a:t> </a:t>
            </a:r>
            <a:endParaRPr lang="en-US" altLang="zh-TW" sz="3200" b="1" baseline="30000" dirty="0" smtClean="0">
              <a:latin typeface="Noto Sans CJK TC Regular" pitchFamily="34" charset="-128"/>
              <a:ea typeface="Noto Sans CJK TC Regular" pitchFamily="34" charset="-128"/>
            </a:endParaRPr>
          </a:p>
          <a:p>
            <a:r>
              <a:rPr lang="en-US" altLang="zh-TW" sz="3200" b="1" baseline="30000" dirty="0" smtClean="0">
                <a:latin typeface="Noto Sans CJK TC Regular" pitchFamily="34" charset="-128"/>
                <a:ea typeface="Noto Sans CJK TC Regular" pitchFamily="34" charset="-128"/>
              </a:rPr>
              <a:t>23</a:t>
            </a:r>
            <a:r>
              <a:rPr lang="en-US" altLang="zh-TW" sz="3200" b="1" baseline="30000" dirty="0">
                <a:latin typeface="Noto Sans CJK TC Regular" pitchFamily="34" charset="-128"/>
                <a:ea typeface="Noto Sans CJK TC Regular" pitchFamily="34" charset="-128"/>
              </a:rPr>
              <a:t> </a:t>
            </a:r>
            <a:r>
              <a:rPr lang="zh-TW" altLang="en-US" sz="3200" b="1" dirty="0">
                <a:latin typeface="Noto Sans CJK TC Regular" pitchFamily="34" charset="-128"/>
                <a:ea typeface="Noto Sans CJK TC Regular" pitchFamily="34" charset="-128"/>
              </a:rPr>
              <a:t>到了一座城，名叫拿撒勒，就住在那裡</a:t>
            </a:r>
            <a:r>
              <a:rPr lang="zh-TW" altLang="en-US" sz="3200" b="1" dirty="0" smtClean="0">
                <a:latin typeface="Noto Sans CJK TC Regular" pitchFamily="34" charset="-128"/>
                <a:ea typeface="Noto Sans CJK TC Regular" pitchFamily="34" charset="-128"/>
              </a:rPr>
              <a:t>。</a:t>
            </a:r>
            <a:endParaRPr lang="en-US" altLang="zh-TW" sz="3200" b="1" dirty="0" smtClean="0">
              <a:latin typeface="Noto Sans CJK TC Regular" pitchFamily="34" charset="-128"/>
              <a:ea typeface="Noto Sans CJK TC Regular" pitchFamily="34" charset="-128"/>
            </a:endParaRPr>
          </a:p>
          <a:p>
            <a:r>
              <a:rPr lang="zh-TW" altLang="en-US" sz="3200" b="1" dirty="0" smtClean="0">
                <a:solidFill>
                  <a:srgbClr val="C00000"/>
                </a:solidFill>
                <a:latin typeface="Noto Sans CJK TC Regular" pitchFamily="34" charset="-128"/>
                <a:ea typeface="Noto Sans CJK TC Regular" pitchFamily="34" charset="-128"/>
              </a:rPr>
              <a:t>    這</a:t>
            </a:r>
            <a:r>
              <a:rPr lang="zh-TW" altLang="en-US" sz="3200" b="1" dirty="0">
                <a:solidFill>
                  <a:srgbClr val="C00000"/>
                </a:solidFill>
                <a:latin typeface="Noto Sans CJK TC Regular" pitchFamily="34" charset="-128"/>
                <a:ea typeface="Noto Sans CJK TC Regular" pitchFamily="34" charset="-128"/>
              </a:rPr>
              <a:t>是要應驗先知所說「他將稱為拿撒勒人</a:t>
            </a:r>
            <a:r>
              <a:rPr lang="zh-TW" altLang="en-US" sz="3200" b="1" dirty="0" smtClean="0">
                <a:solidFill>
                  <a:srgbClr val="C00000"/>
                </a:solidFill>
                <a:latin typeface="Noto Sans CJK TC Regular" pitchFamily="34" charset="-128"/>
                <a:ea typeface="Noto Sans CJK TC Regular" pitchFamily="34" charset="-128"/>
              </a:rPr>
              <a:t>」</a:t>
            </a:r>
            <a:endParaRPr lang="en-US" altLang="zh-TW" sz="3200" b="1" dirty="0" smtClean="0">
              <a:solidFill>
                <a:srgbClr val="C00000"/>
              </a:solidFill>
              <a:latin typeface="Noto Sans CJK TC Regular" pitchFamily="34" charset="-128"/>
              <a:ea typeface="Noto Sans CJK TC Regular" pitchFamily="34" charset="-128"/>
            </a:endParaRPr>
          </a:p>
          <a:p>
            <a:r>
              <a:rPr lang="zh-TW" altLang="en-US" sz="3200" b="1" dirty="0" smtClean="0">
                <a:solidFill>
                  <a:srgbClr val="C00000"/>
                </a:solidFill>
                <a:latin typeface="Noto Sans CJK TC Regular" pitchFamily="34" charset="-128"/>
                <a:ea typeface="Noto Sans CJK TC Regular" pitchFamily="34" charset="-128"/>
              </a:rPr>
              <a:t>    的</a:t>
            </a:r>
            <a:r>
              <a:rPr lang="zh-TW" altLang="en-US" sz="3200" b="1" dirty="0">
                <a:solidFill>
                  <a:srgbClr val="C00000"/>
                </a:solidFill>
                <a:latin typeface="Noto Sans CJK TC Regular" pitchFamily="34" charset="-128"/>
                <a:ea typeface="Noto Sans CJK TC Regular" pitchFamily="34" charset="-128"/>
              </a:rPr>
              <a:t>話了。</a:t>
            </a:r>
            <a:endParaRPr lang="en-US" altLang="en-US" sz="3200" b="1" dirty="0">
              <a:solidFill>
                <a:srgbClr val="C00000"/>
              </a:solidFill>
              <a:latin typeface="Noto Sans CJK TC Regular" pitchFamily="34" charset="-128"/>
              <a:ea typeface="Noto Sans CJK TC Regular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152400"/>
            <a:ext cx="33441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u="sng" dirty="0">
                <a:solidFill>
                  <a:schemeClr val="accent3">
                    <a:lumMod val="75000"/>
                  </a:schemeClr>
                </a:solidFill>
                <a:latin typeface="Noto Sans CJK TC Regular" pitchFamily="34" charset="-128"/>
                <a:ea typeface="Noto Sans CJK TC Regular" pitchFamily="34" charset="-128"/>
              </a:rPr>
              <a:t>馬太福音</a:t>
            </a:r>
            <a:r>
              <a:rPr lang="en-US" altLang="en-US" sz="3200" b="1" u="sng" dirty="0">
                <a:solidFill>
                  <a:schemeClr val="accent3">
                    <a:lumMod val="75000"/>
                  </a:schemeClr>
                </a:solidFill>
                <a:latin typeface="Noto Sans CJK TC Regular" pitchFamily="34" charset="-128"/>
                <a:ea typeface="Noto Sans CJK TC Regular" pitchFamily="34" charset="-128"/>
              </a:rPr>
              <a:t>2:19-23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Image result for 馬約翰牧師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9600" y="4724400"/>
            <a:ext cx="198002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2800" dirty="0">
                <a:latin typeface="Noto Sans CJK TC Regular" pitchFamily="34" charset="-128"/>
                <a:ea typeface="Noto Sans CJK TC Regular" pitchFamily="34" charset="-128"/>
              </a:rPr>
              <a:t>馬約翰牧師</a:t>
            </a:r>
            <a:endParaRPr lang="en-US" sz="2800" dirty="0">
              <a:latin typeface="Noto Sans CJK TC Regular" pitchFamily="34" charset="-128"/>
              <a:ea typeface="Noto Sans CJK TC Regular" pitchFamily="34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685800"/>
            <a:ext cx="7924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oto Sans CJK TC Regular" pitchFamily="34" charset="-128"/>
                <a:ea typeface="Noto Sans CJK TC Regular" pitchFamily="34" charset="-128"/>
              </a:rPr>
              <a:t>他是一個靜默的父親，卻在安靜中勇敢面對困難，遇到困難時，懂得等候和尋求上帝，活出美好信仰典範，帶領全家經歷上帝恩典，默默完成上帝交託的責任與使命，這就是耶穌在世上的父親，也是上帝眼中最棒的父親！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oto Sans CJK TC Regular" pitchFamily="34" charset="-128"/>
              <a:ea typeface="Noto Sans CJK TC Regular" pitchFamily="34" charset="-128"/>
            </a:endParaRPr>
          </a:p>
        </p:txBody>
      </p:sp>
      <p:pic>
        <p:nvPicPr>
          <p:cNvPr id="18438" name="Picture 6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66185"/>
            <a:ext cx="9144000" cy="30918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125</Words>
  <Application>Microsoft Office PowerPoint</Application>
  <PresentationFormat>On-screen Show (4:3)</PresentationFormat>
  <Paragraphs>37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Chou</dc:creator>
  <cp:lastModifiedBy>Chou</cp:lastModifiedBy>
  <cp:revision>1</cp:revision>
  <dcterms:created xsi:type="dcterms:W3CDTF">2017-06-18T06:24:35Z</dcterms:created>
  <dcterms:modified xsi:type="dcterms:W3CDTF">2017-06-18T06:48:22Z</dcterms:modified>
</cp:coreProperties>
</file>