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62" r:id="rId3"/>
    <p:sldId id="257" r:id="rId4"/>
    <p:sldId id="258" r:id="rId5"/>
    <p:sldId id="260" r:id="rId6"/>
    <p:sldId id="263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50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FBD2E6-4301-417F-A86E-B867C84BD5E7}" type="datetimeFigureOut">
              <a:rPr lang="en-US" smtClean="0"/>
              <a:pPr/>
              <a:t>6/24/2017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4DE497-A490-4DD2-AE12-4D6495DB98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51EA4-B82F-47FF-BD5C-397BABBF7C50}" type="datetimeFigureOut">
              <a:rPr lang="en-US" smtClean="0"/>
              <a:pPr/>
              <a:t>6/24/2017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F50F7-CB89-4DEA-AEED-2A2A6850A7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51EA4-B82F-47FF-BD5C-397BABBF7C50}" type="datetimeFigureOut">
              <a:rPr lang="en-US" smtClean="0"/>
              <a:pPr/>
              <a:t>6/24/2017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F50F7-CB89-4DEA-AEED-2A2A6850A7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51EA4-B82F-47FF-BD5C-397BABBF7C50}" type="datetimeFigureOut">
              <a:rPr lang="en-US" smtClean="0"/>
              <a:pPr/>
              <a:t>6/24/2017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F50F7-CB89-4DEA-AEED-2A2A6850A7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51EA4-B82F-47FF-BD5C-397BABBF7C50}" type="datetimeFigureOut">
              <a:rPr lang="en-US" smtClean="0"/>
              <a:pPr/>
              <a:t>6/24/2017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F50F7-CB89-4DEA-AEED-2A2A6850A7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51EA4-B82F-47FF-BD5C-397BABBF7C50}" type="datetimeFigureOut">
              <a:rPr lang="en-US" smtClean="0"/>
              <a:pPr/>
              <a:t>6/24/2017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F50F7-CB89-4DEA-AEED-2A2A6850A7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51EA4-B82F-47FF-BD5C-397BABBF7C50}" type="datetimeFigureOut">
              <a:rPr lang="en-US" smtClean="0"/>
              <a:pPr/>
              <a:t>6/24/2017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F50F7-CB89-4DEA-AEED-2A2A6850A7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51EA4-B82F-47FF-BD5C-397BABBF7C50}" type="datetimeFigureOut">
              <a:rPr lang="en-US" smtClean="0"/>
              <a:pPr/>
              <a:t>6/24/2017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F50F7-CB89-4DEA-AEED-2A2A6850A7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51EA4-B82F-47FF-BD5C-397BABBF7C50}" type="datetimeFigureOut">
              <a:rPr lang="en-US" smtClean="0"/>
              <a:pPr/>
              <a:t>6/24/2017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F50F7-CB89-4DEA-AEED-2A2A6850A7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51EA4-B82F-47FF-BD5C-397BABBF7C50}" type="datetimeFigureOut">
              <a:rPr lang="en-US" smtClean="0"/>
              <a:pPr/>
              <a:t>6/24/2017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F50F7-CB89-4DEA-AEED-2A2A6850A7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51EA4-B82F-47FF-BD5C-397BABBF7C50}" type="datetimeFigureOut">
              <a:rPr lang="en-US" smtClean="0"/>
              <a:pPr/>
              <a:t>6/24/2017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F50F7-CB89-4DEA-AEED-2A2A6850A7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51EA4-B82F-47FF-BD5C-397BABBF7C50}" type="datetimeFigureOut">
              <a:rPr lang="en-US" smtClean="0"/>
              <a:pPr/>
              <a:t>6/24/2017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F50F7-CB89-4DEA-AEED-2A2A6850A7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51EA4-B82F-47FF-BD5C-397BABBF7C50}" type="datetimeFigureOut">
              <a:rPr lang="en-US" smtClean="0"/>
              <a:pPr/>
              <a:t>6/24/2017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F50F7-CB89-4DEA-AEED-2A2A6850A7C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Image result for laug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096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0" y="5029200"/>
            <a:ext cx="9144000" cy="144655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zh-TW" altLang="en-US" sz="8800" dirty="0" smtClean="0">
                <a:solidFill>
                  <a:srgbClr val="FFFF00"/>
                </a:solidFill>
                <a:latin typeface="Noto Sans CJK TC Bold" pitchFamily="34" charset="-128"/>
                <a:ea typeface="Noto Sans CJK TC Bold" pitchFamily="34" charset="-128"/>
              </a:rPr>
              <a:t>暗笑、喜笑、戲笑</a:t>
            </a:r>
            <a:endParaRPr lang="en-US" sz="8800" dirty="0">
              <a:solidFill>
                <a:srgbClr val="FFFF00"/>
              </a:solidFill>
              <a:latin typeface="Noto Sans CJK TC Bold" pitchFamily="34" charset="-128"/>
              <a:ea typeface="Noto Sans CJK TC Bold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Image result for L'Homme Qui Ri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1" y="259532"/>
            <a:ext cx="3962399" cy="5570815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533400" y="5943600"/>
            <a:ext cx="38042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600" dirty="0" smtClean="0">
                <a:latin typeface="Noto Sans CJK TC Bold" pitchFamily="34" charset="-128"/>
                <a:ea typeface="Noto Sans CJK TC Bold" pitchFamily="34" charset="-128"/>
              </a:rPr>
              <a:t>法國雨果 </a:t>
            </a:r>
            <a:r>
              <a:rPr lang="en-US" altLang="zh-TW" sz="3600" dirty="0" smtClean="0">
                <a:latin typeface="Noto Sans CJK TC Bold" pitchFamily="34" charset="-128"/>
                <a:ea typeface="Noto Sans CJK TC Bold" pitchFamily="34" charset="-128"/>
              </a:rPr>
              <a:t>/ </a:t>
            </a:r>
            <a:r>
              <a:rPr lang="zh-TW" altLang="en-US" sz="3600" dirty="0" smtClean="0">
                <a:latin typeface="Noto Sans CJK TC Bold" pitchFamily="34" charset="-128"/>
                <a:ea typeface="Noto Sans CJK TC Bold" pitchFamily="34" charset="-128"/>
              </a:rPr>
              <a:t>笑</a:t>
            </a:r>
            <a:r>
              <a:rPr lang="zh-TW" altLang="en-US" sz="3600" dirty="0" smtClean="0">
                <a:latin typeface="Noto Sans CJK TC Bold" pitchFamily="34" charset="-128"/>
                <a:ea typeface="Noto Sans CJK TC Bold" pitchFamily="34" charset="-128"/>
              </a:rPr>
              <a:t>面人</a:t>
            </a:r>
            <a:endParaRPr lang="en-US" sz="3600" dirty="0">
              <a:latin typeface="Noto Sans CJK TC Bold" pitchFamily="34" charset="-128"/>
              <a:ea typeface="Noto Sans CJK TC Bold" pitchFamily="34" charset="-128"/>
            </a:endParaRPr>
          </a:p>
        </p:txBody>
      </p:sp>
      <p:pic>
        <p:nvPicPr>
          <p:cNvPr id="20484" name="Picture 4" descr="Related image"/>
          <p:cNvPicPr>
            <a:picLocks noChangeAspect="1" noChangeArrowheads="1"/>
          </p:cNvPicPr>
          <p:nvPr/>
        </p:nvPicPr>
        <p:blipFill>
          <a:blip r:embed="rId3" cstate="print">
            <a:lum bright="10000"/>
          </a:blip>
          <a:srcRect l="15555" r="16667"/>
          <a:stretch>
            <a:fillRect/>
          </a:stretch>
        </p:blipFill>
        <p:spPr bwMode="auto">
          <a:xfrm>
            <a:off x="4724400" y="2667000"/>
            <a:ext cx="3811524" cy="3124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533400"/>
            <a:ext cx="8458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b="1" dirty="0" smtClean="0">
                <a:latin typeface="Noto Sans CJK TC Regular" pitchFamily="34" charset="-128"/>
                <a:ea typeface="Noto Sans CJK TC Regular" pitchFamily="34" charset="-128"/>
              </a:rPr>
              <a:t>我</a:t>
            </a:r>
            <a:r>
              <a:rPr lang="zh-TW" altLang="en-US" sz="4000" b="1" dirty="0" smtClean="0">
                <a:latin typeface="Noto Sans CJK TC Regular" pitchFamily="34" charset="-128"/>
                <a:ea typeface="Noto Sans CJK TC Regular" pitchFamily="34" charset="-128"/>
              </a:rPr>
              <a:t>已</a:t>
            </a:r>
            <a:r>
              <a:rPr lang="zh-TW" altLang="en-US" sz="4000" b="1" dirty="0" smtClean="0">
                <a:solidFill>
                  <a:srgbClr val="C00000"/>
                </a:solidFill>
                <a:latin typeface="Noto Sans CJK TC Regular" pitchFamily="34" charset="-128"/>
                <a:ea typeface="Noto Sans CJK TC Regular" pitchFamily="34" charset="-128"/>
              </a:rPr>
              <a:t>衰老</a:t>
            </a:r>
            <a:r>
              <a:rPr lang="zh-TW" altLang="en-US" sz="4000" b="1" dirty="0" smtClean="0">
                <a:latin typeface="Noto Sans CJK TC Regular" pitchFamily="34" charset="-128"/>
                <a:ea typeface="Noto Sans CJK TC Regular" pitchFamily="34" charset="-128"/>
              </a:rPr>
              <a:t>，我的主也老了，怎能有這喜事呢？</a:t>
            </a:r>
            <a:endParaRPr lang="en-US" altLang="en-US" sz="4000" b="1" dirty="0">
              <a:latin typeface="Noto Sans CJK TC Regular" pitchFamily="34" charset="-128"/>
              <a:ea typeface="Noto Sans CJK TC Regular" pitchFamily="34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2133600"/>
            <a:ext cx="7620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 衣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服破爛，不能再穿（申</a:t>
            </a:r>
            <a:r>
              <a:rPr lang="en-US" sz="3600" dirty="0" smtClean="0">
                <a:latin typeface="Noto Sans CJK TC Medium" pitchFamily="34" charset="-128"/>
                <a:ea typeface="Noto Sans CJK TC Medium" pitchFamily="34" charset="-128"/>
              </a:rPr>
              <a:t>8:4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）</a:t>
            </a:r>
            <a:endParaRPr lang="en-US" altLang="zh-TW" sz="3600" dirty="0" smtClean="0">
              <a:latin typeface="Noto Sans CJK TC Medium" pitchFamily="34" charset="-128"/>
              <a:ea typeface="Noto Sans CJK TC Medium" pitchFamily="34" charset="-128"/>
            </a:endParaRPr>
          </a:p>
          <a:p>
            <a:pPr>
              <a:buFont typeface="Arial" pitchFamily="34" charset="0"/>
              <a:buChar char="•"/>
            </a:pP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 骨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頭枯乾，不再有精力（詩</a:t>
            </a:r>
            <a:r>
              <a:rPr lang="en-US" sz="3600" dirty="0" smtClean="0">
                <a:latin typeface="Noto Sans CJK TC Medium" pitchFamily="34" charset="-128"/>
                <a:ea typeface="Noto Sans CJK TC Medium" pitchFamily="34" charset="-128"/>
              </a:rPr>
              <a:t>32:3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）</a:t>
            </a:r>
            <a:endParaRPr lang="en-US" sz="36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" y="3962400"/>
            <a:ext cx="8153400" cy="23083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3600" dirty="0" smtClean="0">
                <a:solidFill>
                  <a:schemeClr val="accent3">
                    <a:lumMod val="50000"/>
                  </a:schemeClr>
                </a:solidFill>
                <a:latin typeface="AR Maokai Heavy Big5" pitchFamily="49" charset="-120"/>
                <a:ea typeface="AR Maokai Heavy Big5" pitchFamily="49" charset="-120"/>
              </a:rPr>
              <a:t>沒有風暴，帆船不過是一塊破布，但是疾風能把這塊柔軟的破布吹得鼓膨膨的，直到把它撕裂才肯罷休</a:t>
            </a:r>
            <a:r>
              <a:rPr lang="zh-TW" altLang="en-US" sz="3600" dirty="0" smtClean="0">
                <a:solidFill>
                  <a:schemeClr val="accent3">
                    <a:lumMod val="50000"/>
                  </a:schemeClr>
                </a:solidFill>
                <a:latin typeface="AR Maokai Heavy Big5" pitchFamily="49" charset="-120"/>
                <a:ea typeface="AR Maokai Heavy Big5" pitchFamily="49" charset="-120"/>
              </a:rPr>
              <a:t>。</a:t>
            </a:r>
            <a:endParaRPr lang="en-US" altLang="zh-TW" sz="3600" dirty="0" smtClean="0">
              <a:solidFill>
                <a:schemeClr val="accent3">
                  <a:lumMod val="50000"/>
                </a:schemeClr>
              </a:solidFill>
              <a:latin typeface="AR Maokai Heavy Big5" pitchFamily="49" charset="-120"/>
              <a:ea typeface="AR Maokai Heavy Big5" pitchFamily="49" charset="-120"/>
            </a:endParaRPr>
          </a:p>
          <a:p>
            <a:r>
              <a:rPr lang="en-US" sz="3600" dirty="0" smtClean="0">
                <a:solidFill>
                  <a:schemeClr val="accent3">
                    <a:lumMod val="50000"/>
                  </a:schemeClr>
                </a:solidFill>
                <a:latin typeface="AR Maokai Heavy Big5" pitchFamily="49" charset="-120"/>
                <a:ea typeface="AR Maokai Heavy Big5" pitchFamily="49" charset="-120"/>
              </a:rPr>
              <a:t> </a:t>
            </a:r>
            <a:r>
              <a:rPr lang="en-US" sz="3600" dirty="0" smtClean="0">
                <a:solidFill>
                  <a:schemeClr val="accent3">
                    <a:lumMod val="50000"/>
                  </a:schemeClr>
                </a:solidFill>
                <a:latin typeface="AR Maokai Heavy Big5" pitchFamily="49" charset="-120"/>
                <a:ea typeface="AR Maokai Heavy Big5" pitchFamily="49" charset="-120"/>
              </a:rPr>
              <a:t>                   </a:t>
            </a:r>
            <a:r>
              <a:rPr lang="zh-TW" altLang="en-US" sz="3600" dirty="0" smtClean="0">
                <a:solidFill>
                  <a:schemeClr val="accent3">
                    <a:lumMod val="50000"/>
                  </a:schemeClr>
                </a:solidFill>
                <a:latin typeface="AR Maokai Heavy Big5" pitchFamily="49" charset="-120"/>
                <a:ea typeface="AR Maokai Heavy Big5" pitchFamily="49" charset="-120"/>
              </a:rPr>
              <a:t> </a:t>
            </a:r>
            <a:r>
              <a:rPr lang="zh-TW" altLang="en-US" sz="3600" dirty="0" smtClean="0">
                <a:solidFill>
                  <a:schemeClr val="accent3">
                    <a:lumMod val="50000"/>
                  </a:schemeClr>
                </a:solidFill>
                <a:latin typeface="AR Maokai Heavy Big5" pitchFamily="49" charset="-120"/>
                <a:ea typeface="AR Maokai Heavy Big5" pitchFamily="49" charset="-120"/>
              </a:rPr>
              <a:t> </a:t>
            </a:r>
            <a:r>
              <a:rPr lang="en-US" altLang="zh-TW" sz="3600" dirty="0" smtClean="0">
                <a:solidFill>
                  <a:schemeClr val="accent3">
                    <a:lumMod val="50000"/>
                  </a:schemeClr>
                </a:solidFill>
                <a:latin typeface="AR Maokai Heavy Big5" pitchFamily="49" charset="-120"/>
                <a:ea typeface="AR Maokai Heavy Big5" pitchFamily="49" charset="-120"/>
              </a:rPr>
              <a:t>--</a:t>
            </a:r>
            <a:r>
              <a:rPr lang="zh-TW" altLang="en-US" sz="3600" dirty="0" smtClean="0">
                <a:solidFill>
                  <a:schemeClr val="accent3">
                    <a:lumMod val="50000"/>
                  </a:schemeClr>
                </a:solidFill>
                <a:latin typeface="AR Maokai Heavy Big5" pitchFamily="49" charset="-120"/>
                <a:ea typeface="AR Maokai Heavy Big5" pitchFamily="49" charset="-120"/>
              </a:rPr>
              <a:t>笑</a:t>
            </a:r>
            <a:r>
              <a:rPr lang="zh-TW" altLang="en-US" sz="3600" dirty="0" smtClean="0">
                <a:solidFill>
                  <a:schemeClr val="accent3">
                    <a:lumMod val="50000"/>
                  </a:schemeClr>
                </a:solidFill>
                <a:latin typeface="AR Maokai Heavy Big5" pitchFamily="49" charset="-120"/>
                <a:ea typeface="AR Maokai Heavy Big5" pitchFamily="49" charset="-120"/>
              </a:rPr>
              <a:t>面人</a:t>
            </a:r>
            <a:endParaRPr lang="en-US" sz="3600" dirty="0">
              <a:solidFill>
                <a:schemeClr val="accent3">
                  <a:lumMod val="50000"/>
                </a:schemeClr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1295400"/>
            <a:ext cx="81534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aseline="30000" dirty="0" smtClean="0">
                <a:latin typeface="Noto Sans CJK TC Medium" pitchFamily="34" charset="-128"/>
                <a:ea typeface="Noto Sans CJK TC Medium" pitchFamily="34" charset="-128"/>
              </a:rPr>
              <a:t>1</a:t>
            </a:r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耶和華按著先前的話</a:t>
            </a:r>
            <a:r>
              <a:rPr lang="zh-TW" altLang="en-US" sz="3200" dirty="0" smtClean="0">
                <a:solidFill>
                  <a:srgbClr val="C00000"/>
                </a:solidFill>
                <a:latin typeface="Noto Sans CJK TC Medium" pitchFamily="34" charset="-128"/>
                <a:ea typeface="Noto Sans CJK TC Medium" pitchFamily="34" charset="-128"/>
              </a:rPr>
              <a:t>眷顧</a:t>
            </a:r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撒拉，便照他所說的給撒拉成就</a:t>
            </a:r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。</a:t>
            </a:r>
            <a:endParaRPr lang="en-US" altLang="zh-TW" sz="3200" dirty="0" smtClean="0">
              <a:latin typeface="Noto Sans CJK TC Medium" pitchFamily="34" charset="-128"/>
              <a:ea typeface="Noto Sans CJK TC Medium" pitchFamily="34" charset="-128"/>
            </a:endParaRPr>
          </a:p>
          <a:p>
            <a:r>
              <a:rPr lang="en-US" sz="3200" baseline="30000" dirty="0" smtClean="0">
                <a:latin typeface="Noto Sans CJK TC Medium" pitchFamily="34" charset="-128"/>
                <a:ea typeface="Noto Sans CJK TC Medium" pitchFamily="34" charset="-128"/>
              </a:rPr>
              <a:t>2</a:t>
            </a:r>
            <a:r>
              <a:rPr lang="en-US" sz="3200" baseline="30000" dirty="0" smtClean="0">
                <a:latin typeface="Noto Sans CJK TC Medium" pitchFamily="34" charset="-128"/>
                <a:ea typeface="Noto Sans CJK TC Medium" pitchFamily="34" charset="-128"/>
              </a:rPr>
              <a:t> </a:t>
            </a:r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當亞伯拉罕年老的時候，撒拉懷了孕，到神所說的日期就給亞伯拉罕生了一個兒子</a:t>
            </a:r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。</a:t>
            </a:r>
            <a:endParaRPr lang="en-US" altLang="zh-TW" sz="3200" dirty="0" smtClean="0">
              <a:latin typeface="Noto Sans CJK TC Medium" pitchFamily="34" charset="-128"/>
              <a:ea typeface="Noto Sans CJK TC Medium" pitchFamily="34" charset="-128"/>
            </a:endParaRPr>
          </a:p>
          <a:p>
            <a:r>
              <a:rPr lang="en-US" sz="3200" baseline="30000" dirty="0" smtClean="0">
                <a:latin typeface="Noto Sans CJK TC Medium" pitchFamily="34" charset="-128"/>
                <a:ea typeface="Noto Sans CJK TC Medium" pitchFamily="34" charset="-128"/>
              </a:rPr>
              <a:t>3</a:t>
            </a:r>
            <a:r>
              <a:rPr lang="en-US" sz="3200" baseline="30000" dirty="0" smtClean="0">
                <a:latin typeface="Noto Sans CJK TC Medium" pitchFamily="34" charset="-128"/>
                <a:ea typeface="Noto Sans CJK TC Medium" pitchFamily="34" charset="-128"/>
              </a:rPr>
              <a:t> </a:t>
            </a:r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亞伯拉罕給撒拉所生的兒子起名叫以撒。</a:t>
            </a:r>
            <a:r>
              <a:rPr lang="en-US" sz="3200" baseline="30000" dirty="0" smtClean="0">
                <a:latin typeface="Noto Sans CJK TC Medium" pitchFamily="34" charset="-128"/>
                <a:ea typeface="Noto Sans CJK TC Medium" pitchFamily="34" charset="-128"/>
              </a:rPr>
              <a:t>4 </a:t>
            </a:r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以撒生下來第八日，亞伯拉罕照著神所吩咐的給以撒行了割禮</a:t>
            </a:r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。</a:t>
            </a:r>
            <a:endParaRPr lang="en-US" altLang="zh-TW" sz="3200" dirty="0" smtClean="0">
              <a:latin typeface="Noto Sans CJK TC Medium" pitchFamily="34" charset="-128"/>
              <a:ea typeface="Noto Sans CJK TC Medium" pitchFamily="34" charset="-128"/>
            </a:endParaRPr>
          </a:p>
          <a:p>
            <a:r>
              <a:rPr lang="en-US" sz="3200" baseline="30000" dirty="0" smtClean="0">
                <a:latin typeface="Noto Sans CJK TC Medium" pitchFamily="34" charset="-128"/>
                <a:ea typeface="Noto Sans CJK TC Medium" pitchFamily="34" charset="-128"/>
              </a:rPr>
              <a:t>5</a:t>
            </a:r>
            <a:r>
              <a:rPr lang="en-US" sz="3200" baseline="30000" dirty="0" smtClean="0">
                <a:latin typeface="Noto Sans CJK TC Medium" pitchFamily="34" charset="-128"/>
                <a:ea typeface="Noto Sans CJK TC Medium" pitchFamily="34" charset="-128"/>
              </a:rPr>
              <a:t> </a:t>
            </a:r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他兒子以撒生的時候，亞伯拉罕年一百歲。</a:t>
            </a:r>
            <a:r>
              <a:rPr lang="en-US" sz="3200" baseline="30000" dirty="0" smtClean="0">
                <a:latin typeface="Noto Sans CJK TC Medium" pitchFamily="34" charset="-128"/>
                <a:ea typeface="Noto Sans CJK TC Medium" pitchFamily="34" charset="-128"/>
              </a:rPr>
              <a:t>6 </a:t>
            </a:r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撒拉說：</a:t>
            </a:r>
            <a:r>
              <a:rPr lang="zh-TW" altLang="en-US" sz="3200" dirty="0" smtClean="0">
                <a:solidFill>
                  <a:srgbClr val="C00000"/>
                </a:solidFill>
                <a:latin typeface="Noto Sans CJK TC Medium" pitchFamily="34" charset="-128"/>
                <a:ea typeface="Noto Sans CJK TC Medium" pitchFamily="34" charset="-128"/>
              </a:rPr>
              <a:t>神使我喜笑，凡聽見的必與我一同喜笑</a:t>
            </a:r>
            <a:r>
              <a:rPr lang="zh-TW" altLang="en-US" sz="3200" dirty="0" smtClean="0">
                <a:solidFill>
                  <a:srgbClr val="C00000"/>
                </a:solidFill>
                <a:latin typeface="Noto Sans CJK TC Medium" pitchFamily="34" charset="-128"/>
                <a:ea typeface="Noto Sans CJK TC Medium" pitchFamily="34" charset="-128"/>
              </a:rPr>
              <a:t>。</a:t>
            </a:r>
            <a:endParaRPr lang="en-US" altLang="en-US" sz="3200" dirty="0">
              <a:solidFill>
                <a:srgbClr val="C00000"/>
              </a:solidFill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71800" y="457200"/>
            <a:ext cx="26837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200" b="1" u="sng" dirty="0" smtClean="0">
                <a:solidFill>
                  <a:schemeClr val="accent3">
                    <a:lumMod val="75000"/>
                  </a:schemeClr>
                </a:solidFill>
                <a:latin typeface="Noto Sans CJK TC Regular" pitchFamily="34" charset="-128"/>
                <a:ea typeface="Noto Sans CJK TC Regular" pitchFamily="34" charset="-128"/>
              </a:rPr>
              <a:t>創世記</a:t>
            </a:r>
            <a:r>
              <a:rPr lang="en-US" altLang="en-US" sz="3200" b="1" u="sng" dirty="0" smtClean="0">
                <a:solidFill>
                  <a:schemeClr val="accent3">
                    <a:lumMod val="75000"/>
                  </a:schemeClr>
                </a:solidFill>
                <a:latin typeface="Noto Sans CJK TC Regular" pitchFamily="34" charset="-128"/>
                <a:ea typeface="Noto Sans CJK TC Regular" pitchFamily="34" charset="-128"/>
              </a:rPr>
              <a:t>21:1-6</a:t>
            </a:r>
            <a:endParaRPr lang="en-US" altLang="en-US" sz="3200" b="1" u="sng" dirty="0">
              <a:solidFill>
                <a:schemeClr val="accent3">
                  <a:lumMod val="75000"/>
                </a:schemeClr>
              </a:solidFill>
              <a:latin typeface="Noto Sans CJK TC Regular" pitchFamily="34" charset="-128"/>
              <a:ea typeface="Noto Sans CJK TC Regular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6" name="Picture 14" descr="Related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0"/>
            <a:ext cx="4953000" cy="3436144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52400" y="152400"/>
            <a:ext cx="2138727" cy="46166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400" dirty="0" smtClean="0">
                <a:latin typeface="Noto Sans CJK TC Regular" pitchFamily="34" charset="-128"/>
                <a:ea typeface="Noto Sans CJK TC Regular" pitchFamily="34" charset="-128"/>
              </a:rPr>
              <a:t>Chuck Colson</a:t>
            </a:r>
            <a:endParaRPr lang="en-US" sz="2400" dirty="0">
              <a:latin typeface="Noto Sans CJK TC Regular" pitchFamily="34" charset="-128"/>
              <a:ea typeface="Noto Sans CJK TC Regular" pitchFamily="34" charset="-128"/>
            </a:endParaRPr>
          </a:p>
        </p:txBody>
      </p:sp>
      <p:pic>
        <p:nvPicPr>
          <p:cNvPr id="3090" name="Picture 18" descr="Image result for Chuck Cols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3505199"/>
            <a:ext cx="3767908" cy="3352801"/>
          </a:xfrm>
          <a:prstGeom prst="rect">
            <a:avLst/>
          </a:prstGeom>
          <a:noFill/>
        </p:spPr>
      </p:pic>
      <p:pic>
        <p:nvPicPr>
          <p:cNvPr id="3092" name="Picture 20" descr="Image result for Chuck Colso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69466" y="3505200"/>
            <a:ext cx="4974534" cy="3352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1295400"/>
            <a:ext cx="81534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aseline="30000" dirty="0" smtClean="0">
                <a:latin typeface="Noto Sans CJK TC Medium" pitchFamily="34" charset="-128"/>
                <a:ea typeface="Noto Sans CJK TC Medium" pitchFamily="34" charset="-128"/>
              </a:rPr>
              <a:t>8 </a:t>
            </a:r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孩子漸長，就斷了</a:t>
            </a:r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奶</a:t>
            </a:r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，</a:t>
            </a:r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以</a:t>
            </a:r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撒斷奶的日子，亞伯拉罕設擺豐盛的筵席</a:t>
            </a:r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。</a:t>
            </a:r>
            <a:endParaRPr lang="en-US" altLang="zh-TW" sz="3200" dirty="0" smtClean="0">
              <a:latin typeface="Noto Sans CJK TC Medium" pitchFamily="34" charset="-128"/>
              <a:ea typeface="Noto Sans CJK TC Medium" pitchFamily="34" charset="-128"/>
            </a:endParaRPr>
          </a:p>
          <a:p>
            <a:r>
              <a:rPr lang="en-US" sz="3200" baseline="30000" dirty="0" smtClean="0">
                <a:latin typeface="Noto Sans CJK TC Medium" pitchFamily="34" charset="-128"/>
                <a:ea typeface="Noto Sans CJK TC Medium" pitchFamily="34" charset="-128"/>
              </a:rPr>
              <a:t>9</a:t>
            </a:r>
            <a:r>
              <a:rPr lang="en-US" sz="3200" baseline="30000" dirty="0" smtClean="0">
                <a:latin typeface="Noto Sans CJK TC Medium" pitchFamily="34" charset="-128"/>
                <a:ea typeface="Noto Sans CJK TC Medium" pitchFamily="34" charset="-128"/>
              </a:rPr>
              <a:t> </a:t>
            </a:r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當時，撒拉看見埃及人夏甲給亞伯拉罕所生的兒子戲笑</a:t>
            </a:r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，</a:t>
            </a:r>
            <a:endParaRPr lang="en-US" altLang="zh-TW" sz="3200" dirty="0" smtClean="0">
              <a:latin typeface="Noto Sans CJK TC Medium" pitchFamily="34" charset="-128"/>
              <a:ea typeface="Noto Sans CJK TC Medium" pitchFamily="34" charset="-128"/>
            </a:endParaRPr>
          </a:p>
          <a:p>
            <a:r>
              <a:rPr lang="en-US" sz="3200" baseline="30000" dirty="0" smtClean="0">
                <a:latin typeface="Noto Sans CJK TC Medium" pitchFamily="34" charset="-128"/>
                <a:ea typeface="Noto Sans CJK TC Medium" pitchFamily="34" charset="-128"/>
              </a:rPr>
              <a:t>10</a:t>
            </a:r>
            <a:r>
              <a:rPr lang="en-US" sz="3200" baseline="30000" dirty="0" smtClean="0">
                <a:latin typeface="Noto Sans CJK TC Medium" pitchFamily="34" charset="-128"/>
                <a:ea typeface="Noto Sans CJK TC Medium" pitchFamily="34" charset="-128"/>
              </a:rPr>
              <a:t> </a:t>
            </a:r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就對亞伯拉罕說：你把這</a:t>
            </a:r>
            <a:r>
              <a:rPr lang="zh-TW" altLang="en-US" sz="3200" dirty="0" smtClean="0">
                <a:solidFill>
                  <a:srgbClr val="C00000"/>
                </a:solidFill>
                <a:latin typeface="Noto Sans CJK TC Medium" pitchFamily="34" charset="-128"/>
                <a:ea typeface="Noto Sans CJK TC Medium" pitchFamily="34" charset="-128"/>
              </a:rPr>
              <a:t>使女</a:t>
            </a:r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和她兒子趕出去，因為這</a:t>
            </a:r>
            <a:r>
              <a:rPr lang="zh-TW" altLang="en-US" sz="3200" dirty="0" smtClean="0">
                <a:solidFill>
                  <a:srgbClr val="C00000"/>
                </a:solidFill>
                <a:latin typeface="Noto Sans CJK TC Medium" pitchFamily="34" charset="-128"/>
                <a:ea typeface="Noto Sans CJK TC Medium" pitchFamily="34" charset="-128"/>
              </a:rPr>
              <a:t>使女的兒子</a:t>
            </a:r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不可與</a:t>
            </a:r>
            <a:r>
              <a:rPr lang="zh-TW" altLang="en-US" sz="3200" dirty="0" smtClean="0">
                <a:solidFill>
                  <a:srgbClr val="C00000"/>
                </a:solidFill>
                <a:latin typeface="Noto Sans CJK TC Medium" pitchFamily="34" charset="-128"/>
                <a:ea typeface="Noto Sans CJK TC Medium" pitchFamily="34" charset="-128"/>
              </a:rPr>
              <a:t>我的兒子</a:t>
            </a:r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以撒一同承受產業</a:t>
            </a:r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。</a:t>
            </a:r>
            <a:endParaRPr lang="en-US" altLang="zh-TW" sz="3200" dirty="0" smtClean="0">
              <a:latin typeface="Noto Sans CJK TC Medium" pitchFamily="34" charset="-128"/>
              <a:ea typeface="Noto Sans CJK TC Medium" pitchFamily="34" charset="-128"/>
            </a:endParaRPr>
          </a:p>
          <a:p>
            <a:r>
              <a:rPr lang="en-US" sz="3200" baseline="30000" dirty="0" smtClean="0">
                <a:latin typeface="Noto Sans CJK TC Medium" pitchFamily="34" charset="-128"/>
                <a:ea typeface="Noto Sans CJK TC Medium" pitchFamily="34" charset="-128"/>
              </a:rPr>
              <a:t>11</a:t>
            </a:r>
            <a:r>
              <a:rPr lang="en-US" sz="3200" baseline="30000" dirty="0" smtClean="0">
                <a:latin typeface="Noto Sans CJK TC Medium" pitchFamily="34" charset="-128"/>
                <a:ea typeface="Noto Sans CJK TC Medium" pitchFamily="34" charset="-128"/>
              </a:rPr>
              <a:t> </a:t>
            </a:r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亞伯拉罕因他兒子的緣故很憂愁。</a:t>
            </a:r>
            <a:endParaRPr lang="en-US" altLang="en-US" sz="3200" dirty="0">
              <a:solidFill>
                <a:srgbClr val="C00000"/>
              </a:solidFill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71800" y="457200"/>
            <a:ext cx="29225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200" b="1" u="sng" dirty="0" smtClean="0">
                <a:solidFill>
                  <a:schemeClr val="accent3">
                    <a:lumMod val="75000"/>
                  </a:schemeClr>
                </a:solidFill>
                <a:latin typeface="Noto Sans CJK TC Regular" pitchFamily="34" charset="-128"/>
                <a:ea typeface="Noto Sans CJK TC Regular" pitchFamily="34" charset="-128"/>
              </a:rPr>
              <a:t>創世記</a:t>
            </a:r>
            <a:r>
              <a:rPr lang="en-US" altLang="en-US" sz="3200" b="1" u="sng" dirty="0" smtClean="0">
                <a:solidFill>
                  <a:schemeClr val="accent3">
                    <a:lumMod val="75000"/>
                  </a:schemeClr>
                </a:solidFill>
                <a:latin typeface="Noto Sans CJK TC Regular" pitchFamily="34" charset="-128"/>
                <a:ea typeface="Noto Sans CJK TC Regular" pitchFamily="34" charset="-128"/>
              </a:rPr>
              <a:t>21:8-11</a:t>
            </a:r>
            <a:endParaRPr lang="en-US" altLang="en-US" sz="3200" b="1" u="sng" dirty="0">
              <a:solidFill>
                <a:schemeClr val="accent3">
                  <a:lumMod val="75000"/>
                </a:schemeClr>
              </a:solidFill>
              <a:latin typeface="Noto Sans CJK TC Regular" pitchFamily="34" charset="-128"/>
              <a:ea typeface="Noto Sans CJK TC Regular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3200400"/>
            <a:ext cx="7924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Regular" pitchFamily="34" charset="-128"/>
                <a:ea typeface="Noto Sans CJK TC Regular" pitchFamily="34" charset="-128"/>
              </a:rPr>
              <a:t>正</a:t>
            </a:r>
            <a:r>
              <a:rPr lang="zh-TW" alt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Regular" pitchFamily="34" charset="-128"/>
                <a:ea typeface="Noto Sans CJK TC Regular" pitchFamily="34" charset="-128"/>
              </a:rPr>
              <a:t>如上帝安慰撒拉，我們也要懂得安慰失落的</a:t>
            </a:r>
            <a:r>
              <a:rPr lang="zh-TW" alt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Regular" pitchFamily="34" charset="-128"/>
                <a:ea typeface="Noto Sans CJK TC Regular" pitchFamily="34" charset="-128"/>
              </a:rPr>
              <a:t>人！</a:t>
            </a:r>
            <a:endParaRPr lang="en-US" altLang="zh-TW" sz="32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oto Sans CJK TC Regular" pitchFamily="34" charset="-128"/>
              <a:ea typeface="Noto Sans CJK TC Regular" pitchFamily="34" charset="-128"/>
            </a:endParaRPr>
          </a:p>
          <a:p>
            <a:r>
              <a:rPr lang="zh-TW" alt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Regular" pitchFamily="34" charset="-128"/>
                <a:ea typeface="Noto Sans CJK TC Regular" pitchFamily="34" charset="-128"/>
              </a:rPr>
              <a:t>如</a:t>
            </a:r>
            <a:r>
              <a:rPr lang="zh-TW" alt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Regular" pitchFamily="34" charset="-128"/>
                <a:ea typeface="Noto Sans CJK TC Regular" pitchFamily="34" charset="-128"/>
              </a:rPr>
              <a:t>同上帝憐憫夏甲與以實瑪利，我們也當彼此鼓勵，給對方一個機</a:t>
            </a:r>
            <a:r>
              <a:rPr lang="zh-TW" alt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Regular" pitchFamily="34" charset="-128"/>
                <a:ea typeface="Noto Sans CJK TC Regular" pitchFamily="34" charset="-128"/>
              </a:rPr>
              <a:t>會！</a:t>
            </a:r>
            <a:endParaRPr lang="en-US" altLang="zh-TW" sz="32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oto Sans CJK TC Regular" pitchFamily="34" charset="-128"/>
              <a:ea typeface="Noto Sans CJK TC Regular" pitchFamily="34" charset="-128"/>
            </a:endParaRPr>
          </a:p>
          <a:p>
            <a:r>
              <a:rPr lang="zh-TW" alt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Regular" pitchFamily="34" charset="-128"/>
                <a:ea typeface="Noto Sans CJK TC Regular" pitchFamily="34" charset="-128"/>
              </a:rPr>
              <a:t>如</a:t>
            </a:r>
            <a:r>
              <a:rPr lang="zh-TW" alt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Regular" pitchFamily="34" charset="-128"/>
                <a:ea typeface="Noto Sans CJK TC Regular" pitchFamily="34" charset="-128"/>
              </a:rPr>
              <a:t>同上帝介入亞伯拉罕的生命，因上帝奇妙的供應而得到喜樂</a:t>
            </a:r>
            <a:r>
              <a:rPr lang="zh-TW" alt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Regular" pitchFamily="34" charset="-128"/>
                <a:ea typeface="Noto Sans CJK TC Regular" pitchFamily="34" charset="-128"/>
              </a:rPr>
              <a:t>，神也願意介入我們的生命，並賞賜喜樂，這正是</a:t>
            </a:r>
            <a:r>
              <a:rPr lang="zh-TW" alt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Regular" pitchFamily="34" charset="-128"/>
                <a:ea typeface="Noto Sans CJK TC Regular" pitchFamily="34" charset="-128"/>
              </a:rPr>
              <a:t>神的心意！</a:t>
            </a:r>
            <a:endParaRPr lang="en-US" altLang="en-U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oto Sans CJK TC Regular" pitchFamily="34" charset="-128"/>
              <a:ea typeface="Noto Sans CJK TC Regular" pitchFamily="34" charset="-128"/>
            </a:endParaRPr>
          </a:p>
        </p:txBody>
      </p:sp>
      <p:pic>
        <p:nvPicPr>
          <p:cNvPr id="2052" name="Picture 4" descr="Image result for God comfort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228600"/>
            <a:ext cx="4114800" cy="29538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262</Words>
  <Application>Microsoft Office PowerPoint</Application>
  <PresentationFormat>On-screen Show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Chou</dc:creator>
  <cp:lastModifiedBy>Chou</cp:lastModifiedBy>
  <cp:revision>4</cp:revision>
  <dcterms:created xsi:type="dcterms:W3CDTF">2017-06-18T06:24:35Z</dcterms:created>
  <dcterms:modified xsi:type="dcterms:W3CDTF">2017-06-25T03:12:49Z</dcterms:modified>
</cp:coreProperties>
</file>