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BD2E6-4301-417F-A86E-B867C84BD5E7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DE497-A490-4DD2-AE12-4D6495DB9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1EA4-B82F-47FF-BD5C-397BABBF7C50}" type="datetimeFigureOut">
              <a:rPr lang="en-US" smtClean="0"/>
              <a:pPr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F50F7-CB89-4DEA-AEED-2A2A6850A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laug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5029200"/>
            <a:ext cx="9144000" cy="14465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en-US" sz="8800" dirty="0" smtClean="0">
                <a:solidFill>
                  <a:srgbClr val="FFFF00"/>
                </a:solidFill>
                <a:latin typeface="Noto Sans CJK TC Bold" pitchFamily="34" charset="-128"/>
                <a:ea typeface="Noto Sans CJK TC Bold" pitchFamily="34" charset="-128"/>
              </a:rPr>
              <a:t>暗笑、喜笑、戲笑</a:t>
            </a:r>
            <a:endParaRPr lang="en-US" sz="8800" dirty="0">
              <a:solidFill>
                <a:srgbClr val="FFFF00"/>
              </a:solidFill>
              <a:latin typeface="Noto Sans CJK TC Bold" pitchFamily="34" charset="-128"/>
              <a:ea typeface="Noto Sans CJK TC 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L'Homme Qui 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259532"/>
            <a:ext cx="3962399" cy="55708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5943600"/>
            <a:ext cx="3804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old" pitchFamily="34" charset="-128"/>
                <a:ea typeface="Noto Sans CJK TC Bold" pitchFamily="34" charset="-128"/>
              </a:rPr>
              <a:t>法國雨果 </a:t>
            </a:r>
            <a:r>
              <a:rPr lang="en-US" altLang="zh-TW" sz="3600" dirty="0" smtClean="0">
                <a:latin typeface="Noto Sans CJK TC Bold" pitchFamily="34" charset="-128"/>
                <a:ea typeface="Noto Sans CJK TC Bold" pitchFamily="34" charset="-128"/>
              </a:rPr>
              <a:t>/ </a:t>
            </a:r>
            <a:r>
              <a:rPr lang="zh-TW" altLang="en-US" sz="3600" dirty="0" smtClean="0">
                <a:latin typeface="Noto Sans CJK TC Bold" pitchFamily="34" charset="-128"/>
                <a:ea typeface="Noto Sans CJK TC Bold" pitchFamily="34" charset="-128"/>
              </a:rPr>
              <a:t>笑</a:t>
            </a:r>
            <a:r>
              <a:rPr lang="zh-TW" altLang="en-US" sz="3600" dirty="0" smtClean="0">
                <a:latin typeface="Noto Sans CJK TC Bold" pitchFamily="34" charset="-128"/>
                <a:ea typeface="Noto Sans CJK TC Bold" pitchFamily="34" charset="-128"/>
              </a:rPr>
              <a:t>面人</a:t>
            </a:r>
            <a:endParaRPr lang="en-US" sz="3600" dirty="0">
              <a:latin typeface="Noto Sans CJK TC Bold" pitchFamily="34" charset="-128"/>
              <a:ea typeface="Noto Sans CJK TC Bold" pitchFamily="34" charset="-128"/>
            </a:endParaRPr>
          </a:p>
        </p:txBody>
      </p:sp>
      <p:pic>
        <p:nvPicPr>
          <p:cNvPr id="20484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15555" r="16667"/>
          <a:stretch>
            <a:fillRect/>
          </a:stretch>
        </p:blipFill>
        <p:spPr bwMode="auto">
          <a:xfrm>
            <a:off x="4724400" y="2667000"/>
            <a:ext cx="3811524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Noto Sans CJK TC Regular" pitchFamily="34" charset="-128"/>
                <a:ea typeface="Noto Sans CJK TC Regular" pitchFamily="34" charset="-128"/>
              </a:rPr>
              <a:t>我</a:t>
            </a:r>
            <a:r>
              <a:rPr lang="zh-TW" altLang="en-US" sz="4000" b="1" dirty="0" smtClean="0">
                <a:latin typeface="Noto Sans CJK TC Regular" pitchFamily="34" charset="-128"/>
                <a:ea typeface="Noto Sans CJK TC Regular" pitchFamily="34" charset="-128"/>
              </a:rPr>
              <a:t>已</a:t>
            </a:r>
            <a:r>
              <a:rPr lang="zh-TW" altLang="en-US" sz="4000" b="1" dirty="0" smtClean="0">
                <a:solidFill>
                  <a:srgbClr val="C00000"/>
                </a:solidFill>
                <a:latin typeface="Noto Sans CJK TC Regular" pitchFamily="34" charset="-128"/>
                <a:ea typeface="Noto Sans CJK TC Regular" pitchFamily="34" charset="-128"/>
              </a:rPr>
              <a:t>衰老</a:t>
            </a:r>
            <a:r>
              <a:rPr lang="zh-TW" altLang="en-US" sz="4000" b="1" dirty="0" smtClean="0">
                <a:latin typeface="Noto Sans CJK TC Regular" pitchFamily="34" charset="-128"/>
                <a:ea typeface="Noto Sans CJK TC Regular" pitchFamily="34" charset="-128"/>
              </a:rPr>
              <a:t>，我的主也老了，怎能有這喜事呢？</a:t>
            </a:r>
            <a:endParaRPr lang="en-US" altLang="en-US" sz="4000" b="1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 衣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服破爛，不能再穿（申</a:t>
            </a:r>
            <a:r>
              <a:rPr lang="en-US" sz="3600" dirty="0" smtClean="0">
                <a:latin typeface="Noto Sans CJK TC Medium" pitchFamily="34" charset="-128"/>
                <a:ea typeface="Noto Sans CJK TC Medium" pitchFamily="34" charset="-128"/>
              </a:rPr>
              <a:t>8:4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zh-TW" sz="36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 骨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頭枯乾，不再有精力（詩</a:t>
            </a:r>
            <a:r>
              <a:rPr lang="en-US" sz="3600" dirty="0" smtClean="0">
                <a:latin typeface="Noto Sans CJK TC Medium" pitchFamily="34" charset="-128"/>
                <a:ea typeface="Noto Sans CJK TC Medium" pitchFamily="34" charset="-128"/>
              </a:rPr>
              <a:t>32:3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962400"/>
            <a:ext cx="81534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沒有風暴，帆船不過是一塊破布，但是疾風能把這塊柔軟的破布吹得鼓膨膨的，直到把它撕裂才肯罷休</a:t>
            </a:r>
            <a:r>
              <a:rPr lang="zh-TW" alt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。</a:t>
            </a:r>
            <a:endParaRPr lang="en-US" altLang="zh-TW" sz="3600" dirty="0" smtClean="0">
              <a:solidFill>
                <a:schemeClr val="accent3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                   </a:t>
            </a:r>
            <a:r>
              <a:rPr lang="zh-TW" alt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 </a:t>
            </a:r>
            <a:r>
              <a:rPr lang="zh-TW" alt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 </a:t>
            </a:r>
            <a:r>
              <a:rPr lang="en-US" altLang="zh-TW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--</a:t>
            </a:r>
            <a:r>
              <a:rPr lang="zh-TW" alt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笑</a:t>
            </a:r>
            <a:r>
              <a:rPr lang="zh-TW" altLang="en-US" sz="3600" dirty="0" smtClean="0">
                <a:solidFill>
                  <a:schemeClr val="accent3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面人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954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1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耶和華按著先前的話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眷顧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撒拉，便照他所說的給撒拉成就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2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當亞伯拉罕年老的時候，撒拉懷了孕，到神所說的日期就給亞伯拉罕生了一個兒子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3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亞伯拉罕給撒拉所生的兒子起名叫以撒。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4 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以撒生下來第八日，亞伯拉罕照著神所吩咐的給以撒行了割禮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5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他兒子以撒生的時候，亞伯拉罕年一百歲。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6 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撒拉說：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神使我喜笑，凡聽見的必與我一同喜笑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en-US" sz="3200" dirty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457200"/>
            <a:ext cx="2683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創世記</a:t>
            </a:r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21:1-6</a:t>
            </a:r>
            <a:endParaRPr lang="en-US" altLang="en-US" sz="3200" b="1" u="sng" dirty="0">
              <a:solidFill>
                <a:schemeClr val="accent3">
                  <a:lumMod val="75000"/>
                </a:schemeClr>
              </a:solidFill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0"/>
            <a:ext cx="4953000" cy="343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152400"/>
            <a:ext cx="2138727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Noto Sans CJK TC Regular" pitchFamily="34" charset="-128"/>
                <a:ea typeface="Noto Sans CJK TC Regular" pitchFamily="34" charset="-128"/>
              </a:rPr>
              <a:t>Chuck Colson</a:t>
            </a:r>
            <a:endParaRPr lang="en-US" sz="24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pic>
        <p:nvPicPr>
          <p:cNvPr id="3090" name="Picture 18" descr="Image result for Chuck Col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505199"/>
            <a:ext cx="3767908" cy="3352801"/>
          </a:xfrm>
          <a:prstGeom prst="rect">
            <a:avLst/>
          </a:prstGeom>
          <a:noFill/>
        </p:spPr>
      </p:pic>
      <p:pic>
        <p:nvPicPr>
          <p:cNvPr id="3092" name="Picture 20" descr="Image result for Chuck Cols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9466" y="3505200"/>
            <a:ext cx="4974534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954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8 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孩子漸長，就斷了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奶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，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以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撒斷奶的日子，亞伯拉罕設擺豐盛的筵席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9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當時，撒拉看見埃及人夏甲給亞伯拉罕所生的兒子戲笑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，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10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就對亞伯拉罕說：你把這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使女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和她兒子趕出去，因為這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使女的兒子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不可與</a:t>
            </a:r>
            <a:r>
              <a:rPr lang="zh-TW" altLang="en-US" sz="3200" dirty="0" smtClean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我的兒子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以撒一同承受產業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11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亞伯拉罕因他兒子的緣故很憂愁。</a:t>
            </a:r>
            <a:endParaRPr lang="en-US" altLang="en-US" sz="3200" dirty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457200"/>
            <a:ext cx="2922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創世記</a:t>
            </a:r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Noto Sans CJK TC Regular" pitchFamily="34" charset="-128"/>
                <a:ea typeface="Noto Sans CJK TC Regular" pitchFamily="34" charset="-128"/>
              </a:rPr>
              <a:t>21:8-11</a:t>
            </a:r>
            <a:endParaRPr lang="en-US" altLang="en-US" sz="3200" b="1" u="sng" dirty="0">
              <a:solidFill>
                <a:schemeClr val="accent3">
                  <a:lumMod val="75000"/>
                </a:schemeClr>
              </a:solidFill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2004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正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如上帝安慰撒拉，我們也要懂得安慰失落的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人！</a:t>
            </a:r>
            <a:endParaRPr lang="en-US" altLang="zh-TW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如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同上帝憐憫夏甲與以實瑪利，我們也當彼此鼓勵，給對方一個機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會！</a:t>
            </a:r>
            <a:endParaRPr lang="en-US" altLang="zh-TW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如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同上帝介入亞伯拉罕的生命，因上帝奇妙的供應而得到喜樂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，神也願意介入我們的生命，並賞賜喜樂，這正是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Regular" pitchFamily="34" charset="-128"/>
                <a:ea typeface="Noto Sans CJK TC Regular" pitchFamily="34" charset="-128"/>
              </a:rPr>
              <a:t>神的心意！</a:t>
            </a:r>
            <a:endParaRPr lang="en-US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Regular" pitchFamily="34" charset="-128"/>
              <a:ea typeface="Noto Sans CJK TC Regular" pitchFamily="34" charset="-128"/>
            </a:endParaRPr>
          </a:p>
        </p:txBody>
      </p:sp>
      <p:pic>
        <p:nvPicPr>
          <p:cNvPr id="2052" name="Picture 4" descr="Image result for God comf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"/>
            <a:ext cx="4114800" cy="2953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262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4</cp:revision>
  <dcterms:created xsi:type="dcterms:W3CDTF">2017-06-18T06:24:35Z</dcterms:created>
  <dcterms:modified xsi:type="dcterms:W3CDTF">2017-06-25T03:12:49Z</dcterms:modified>
</cp:coreProperties>
</file>