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65" r:id="rId4"/>
    <p:sldId id="257" r:id="rId5"/>
    <p:sldId id="266" r:id="rId6"/>
    <p:sldId id="258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D2E6-4301-417F-A86E-B867C84BD5E7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E497-A490-4DD2-AE12-4D6495DB9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1EA4-B82F-47FF-BD5C-397BABBF7C50}" type="datetimeFigureOut">
              <a:rPr lang="en-US" smtClean="0"/>
              <a:pPr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8800" dirty="0" smtClean="0">
                <a:solidFill>
                  <a:srgbClr val="FFFF00"/>
                </a:solidFill>
                <a:latin typeface="Noto Sans CJK TC Bold" pitchFamily="34" charset="-128"/>
                <a:ea typeface="Noto Sans CJK TC Bold" pitchFamily="34" charset="-128"/>
              </a:rPr>
              <a:t>一碗剉冰</a:t>
            </a:r>
            <a:endParaRPr lang="en-US" sz="8800" dirty="0">
              <a:solidFill>
                <a:srgbClr val="FFFF00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pic>
        <p:nvPicPr>
          <p:cNvPr id="5" name="Picture 2" descr="Image result for 一碗剉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239000" cy="428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295400"/>
            <a:ext cx="759130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accent5">
                    <a:lumMod val="75000"/>
                  </a:schemeClr>
                </a:solidFill>
              </a:rPr>
              <a:t>Missionary </a:t>
            </a:r>
            <a:r>
              <a:rPr lang="en-US" sz="6600" b="1" i="1" dirty="0" smtClean="0">
                <a:solidFill>
                  <a:schemeClr val="accent5">
                    <a:lumMod val="75000"/>
                  </a:schemeClr>
                </a:solidFill>
              </a:rPr>
              <a:t>Discourse</a:t>
            </a:r>
          </a:p>
          <a:p>
            <a:pPr algn="ctr"/>
            <a:r>
              <a:rPr lang="zh-TW" altLang="en-US" sz="6600" b="1" i="1" dirty="0" smtClean="0">
                <a:solidFill>
                  <a:srgbClr val="C00000"/>
                </a:solidFill>
              </a:rPr>
              <a:t>宣教的論述</a:t>
            </a:r>
            <a:endParaRPr lang="en-US" sz="6600" b="1" i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343400"/>
            <a:ext cx="6077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馬太福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音</a:t>
            </a:r>
            <a:r>
              <a:rPr lang="en-US" altLang="zh-TW" sz="4800" dirty="0" smtClean="0">
                <a:latin typeface="Noto Sans CJK TC Medium" pitchFamily="34" charset="-128"/>
                <a:ea typeface="Noto Sans CJK TC Medium" pitchFamily="34" charset="-128"/>
              </a:rPr>
              <a:t>9:</a:t>
            </a:r>
            <a:r>
              <a:rPr lang="en-US" sz="4800" dirty="0" smtClean="0">
                <a:latin typeface="Noto Sans CJK TC Medium" pitchFamily="34" charset="-128"/>
                <a:ea typeface="Noto Sans CJK TC Medium" pitchFamily="34" charset="-128"/>
              </a:rPr>
              <a:t>35 – 10:42</a:t>
            </a:r>
            <a:endParaRPr lang="en-US" sz="48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s.ntdtv.com/pic/2015/6-25/p6486262a839032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1"/>
            <a:ext cx="4572000" cy="2935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Image result for 日本天皇明仁和皇后美智子訪問立陶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467100" cy="5200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1066800"/>
            <a:ext cx="51090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日本天皇明仁和皇后美智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子</a:t>
            </a:r>
            <a:endParaRPr lang="en-US" altLang="zh-TW" sz="32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在</a:t>
            </a:r>
            <a:r>
              <a:rPr lang="en-US" altLang="zh-TW" sz="3200" dirty="0" smtClean="0">
                <a:latin typeface="Noto Sans CJK TC Medium" pitchFamily="34" charset="-128"/>
                <a:ea typeface="Noto Sans CJK TC Medium" pitchFamily="34" charset="-128"/>
              </a:rPr>
              <a:t>2007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年訪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問立陶宛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s.ntdtv.com/pic/2015/6-25/p6486261a579025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620000" cy="505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295400" y="5867400"/>
            <a:ext cx="6968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日本駐立陶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宛副領事 杉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原千畝</a:t>
            </a:r>
            <a:endParaRPr lang="en-US" sz="40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5715000" cy="3000376"/>
          </a:xfrm>
          <a:prstGeom prst="rect">
            <a:avLst/>
          </a:prstGeom>
          <a:noFill/>
        </p:spPr>
      </p:pic>
      <p:pic>
        <p:nvPicPr>
          <p:cNvPr id="5" name="Picture 2" descr="http://imgs.ntdtv.com/pic/2015/6-25/p6486263a576015804-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4419600" cy="332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410200" y="12954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杉原千畝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親手寫的過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境簽證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7526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40</a:t>
            </a:r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人接待你們，就是接待我；接待我，就是接待那差我來的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41</a:t>
            </a:r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人因為先知的名接待先知，必得先知所得的賞賜；人因為義人的名接待義人，必得義人所得的賞賜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609600"/>
            <a:ext cx="4432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u="sng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馬</a:t>
            </a:r>
            <a:r>
              <a:rPr lang="zh-TW" altLang="en-US" sz="4000" b="1" u="sng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太福音</a:t>
            </a:r>
            <a:r>
              <a:rPr lang="en-US" altLang="en-US" sz="4000" b="1" u="sng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10:40-41</a:t>
            </a:r>
            <a:endParaRPr lang="en-US" altLang="en-US" sz="4000" b="1" u="sng" dirty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9906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 smtClean="0">
                <a:latin typeface="Noto Sans CJK TC Medium" pitchFamily="34" charset="-128"/>
                <a:ea typeface="Noto Sans CJK TC Medium" pitchFamily="34" charset="-128"/>
              </a:rPr>
              <a:t>42 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無論何人，因為門徒的名，只把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一杯涼水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給這小子裡的一個喝，我實在告訴你們：這人不能不得賞賜。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4098" name="Picture 2" descr="Image result for 隱基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0"/>
            <a:ext cx="3998047" cy="3382963"/>
          </a:xfrm>
          <a:prstGeom prst="rect">
            <a:avLst/>
          </a:prstGeom>
          <a:noFill/>
        </p:spPr>
      </p:pic>
      <p:sp>
        <p:nvSpPr>
          <p:cNvPr id="4100" name="AutoShape 4" descr="Image result for 撒瑪利亞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jubilee.recovery.org.tw/images/001-2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4290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一</a:t>
            </a: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杯涼水的服</a:t>
            </a: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事，每</a:t>
            </a: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個人都做得到的，差別在於願意做或不願意做，凡真心為門徒所做的，就是做在</a:t>
            </a: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主身</a:t>
            </a:r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上，在上帝眼中，一杯涼水、一句鼓勵、一個關心或一個心意，都是尊貴和無價的服事！</a:t>
            </a:r>
            <a:endParaRPr lang="en-US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5" name="Picture 2" descr="Image result for a cup of cold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724400" cy="2650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155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6</cp:revision>
  <dcterms:created xsi:type="dcterms:W3CDTF">2017-06-18T06:24:35Z</dcterms:created>
  <dcterms:modified xsi:type="dcterms:W3CDTF">2017-07-02T03:51:53Z</dcterms:modified>
</cp:coreProperties>
</file>