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65" r:id="rId4"/>
    <p:sldId id="257" r:id="rId5"/>
    <p:sldId id="266" r:id="rId6"/>
    <p:sldId id="258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D2E6-4301-417F-A86E-B867C84BD5E7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E497-A490-4DD2-AE12-4D6495DB9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1EA4-B82F-47FF-BD5C-397BABBF7C50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vio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43199"/>
            <a:ext cx="6265719" cy="4114801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447800" y="762000"/>
            <a:ext cx="63401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弦外之</a:t>
            </a:r>
            <a:r>
              <a:rPr kumimoji="0" lang="zh-TW" altLang="en-US" sz="1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音</a:t>
            </a:r>
            <a:endParaRPr kumimoji="0" lang="zh-TW" altLang="en-US" sz="1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屋頂上的提琴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23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2192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1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這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事以後，耶和華在異象中有話對亞伯蘭說：亞伯蘭，你不要懼怕！我是你的盾牌，必大大地賞賜你。</a:t>
            </a:r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2 </a:t>
            </a:r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亞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伯蘭說：主耶和華啊，我既無子，你還賜我什麼呢？並且要承受我家業的是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大馬士革人以利以謝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3 </a:t>
            </a:r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亞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伯蘭又說：你沒有給我兒子，那生在我家中的人就是我的後嗣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       （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創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15:1-3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533400"/>
            <a:ext cx="7696200" cy="18774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第一段經文（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vv.1-9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               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描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寫亞伯拉罕的處境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6576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亞伯拉罕年紀老邁，向來在一切事上，耶和華都賜福給他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  </a:t>
            </a:r>
            <a:r>
              <a:rPr lang="en-US" altLang="zh-TW" sz="2400" dirty="0" smtClean="0"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2400" dirty="0" smtClean="0">
                <a:latin typeface="Noto Sans CJK TC Medium" pitchFamily="34" charset="-128"/>
                <a:ea typeface="Noto Sans CJK TC Medium" pitchFamily="34" charset="-128"/>
              </a:rPr>
              <a:t>創</a:t>
            </a:r>
            <a:r>
              <a:rPr lang="en-US" altLang="zh-TW" sz="2400" dirty="0" smtClean="0">
                <a:latin typeface="Noto Sans CJK TC Medium" pitchFamily="34" charset="-128"/>
                <a:ea typeface="Noto Sans CJK TC Medium" pitchFamily="34" charset="-128"/>
              </a:rPr>
              <a:t>24:1)</a:t>
            </a:r>
            <a:endParaRPr lang="en-US" sz="2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533400"/>
            <a:ext cx="7696200" cy="187743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第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二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段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經文（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vv.10-27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            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老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僕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人出發尋找對象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 rot="20811452">
            <a:off x="1684614" y="3061958"/>
            <a:ext cx="15696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990099"/>
                </a:solidFill>
                <a:latin typeface="Noto Sans CJK TC Black" pitchFamily="34" charset="-128"/>
                <a:ea typeface="Noto Sans CJK TC Black" pitchFamily="34" charset="-128"/>
              </a:rPr>
              <a:t>勤奮</a:t>
            </a:r>
            <a:endParaRPr lang="en-US" sz="5400" dirty="0">
              <a:solidFill>
                <a:srgbClr val="990099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 rot="20811452">
            <a:off x="998814" y="4509758"/>
            <a:ext cx="156966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chemeClr val="accent5">
                    <a:lumMod val="75000"/>
                  </a:schemeClr>
                </a:solidFill>
                <a:latin typeface="Noto Sans CJK TC Black" pitchFamily="34" charset="-128"/>
                <a:ea typeface="Noto Sans CJK TC Black" pitchFamily="34" charset="-128"/>
              </a:rPr>
              <a:t>良善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 rot="20811452">
            <a:off x="3132414" y="4814556"/>
            <a:ext cx="15696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Noto Sans CJK TC Black" pitchFamily="34" charset="-128"/>
                <a:ea typeface="Noto Sans CJK TC Black" pitchFamily="34" charset="-128"/>
              </a:rPr>
              <a:t>細心</a:t>
            </a:r>
            <a:endParaRPr lang="en-US" sz="5400" dirty="0">
              <a:solidFill>
                <a:srgbClr val="FF000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 rot="20811452">
            <a:off x="3723876" y="3067012"/>
            <a:ext cx="295465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chemeClr val="accent3">
                    <a:lumMod val="75000"/>
                  </a:schemeClr>
                </a:solidFill>
                <a:latin typeface="Noto Sans CJK TC Black" pitchFamily="34" charset="-128"/>
                <a:ea typeface="Noto Sans CJK TC Black" pitchFamily="34" charset="-128"/>
              </a:rPr>
              <a:t>容貌美麗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 rot="20811452">
            <a:off x="5951814" y="4052557"/>
            <a:ext cx="156966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chemeClr val="accent6">
                    <a:lumMod val="75000"/>
                  </a:schemeClr>
                </a:solidFill>
                <a:latin typeface="Noto Sans CJK TC Black" pitchFamily="34" charset="-128"/>
                <a:ea typeface="Noto Sans CJK TC Black" pitchFamily="34" charset="-128"/>
              </a:rPr>
              <a:t>童女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 rot="20811452">
            <a:off x="5010206" y="5355540"/>
            <a:ext cx="364715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75000"/>
                  </a:schemeClr>
                </a:solidFill>
                <a:latin typeface="Noto Sans CJK TC Black" pitchFamily="34" charset="-128"/>
                <a:ea typeface="Noto Sans CJK TC Black" pitchFamily="34" charset="-128"/>
              </a:rPr>
              <a:t>好客款</a:t>
            </a:r>
            <a:r>
              <a:rPr lang="zh-TW" altLang="en-US" sz="5400" dirty="0" smtClean="0">
                <a:solidFill>
                  <a:schemeClr val="accent2">
                    <a:lumMod val="75000"/>
                  </a:schemeClr>
                </a:solidFill>
                <a:latin typeface="Noto Sans CJK TC Black" pitchFamily="34" charset="-128"/>
                <a:ea typeface="Noto Sans CJK TC Black" pitchFamily="34" charset="-128"/>
              </a:rPr>
              <a:t>待人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457200"/>
            <a:ext cx="7696200" cy="187743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第三段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經文（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vv.28-60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            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老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僕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人圓滿完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成任務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247" y="2667000"/>
            <a:ext cx="85209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我們的妹妹啊，</a:t>
            </a:r>
            <a:r>
              <a:rPr lang="zh-TW" altLang="en-US" sz="3300" dirty="0" smtClean="0">
                <a:solidFill>
                  <a:srgbClr val="00B050"/>
                </a:solidFill>
                <a:latin typeface="Noto Sans CJK TC Medium" pitchFamily="34" charset="-128"/>
                <a:ea typeface="Noto Sans CJK TC Medium" pitchFamily="34" charset="-128"/>
              </a:rPr>
              <a:t>願你做千萬人的母親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！</a:t>
            </a:r>
            <a:r>
              <a:rPr lang="zh-TW" altLang="en-US" sz="33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願你的後裔得著仇敵的城門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！（創</a:t>
            </a:r>
            <a:r>
              <a:rPr lang="en-US" altLang="zh-TW" sz="3300" dirty="0" smtClean="0">
                <a:latin typeface="Noto Sans CJK TC Medium" pitchFamily="34" charset="-128"/>
                <a:ea typeface="Noto Sans CJK TC Medium" pitchFamily="34" charset="-128"/>
              </a:rPr>
              <a:t>24:60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3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962400"/>
            <a:ext cx="8610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論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福，我必賜大福給你；</a:t>
            </a:r>
            <a:r>
              <a:rPr lang="zh-TW" altLang="en-US" sz="3300" dirty="0" smtClean="0">
                <a:solidFill>
                  <a:srgbClr val="00B050"/>
                </a:solidFill>
                <a:latin typeface="Noto Sans CJK TC Medium" pitchFamily="34" charset="-128"/>
                <a:ea typeface="Noto Sans CJK TC Medium" pitchFamily="34" charset="-128"/>
              </a:rPr>
              <a:t>論子孫，我必叫你的子孫多起來，如同天上的星，海邊的沙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；</a:t>
            </a:r>
            <a:r>
              <a:rPr lang="zh-TW" altLang="en-US" sz="33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你子孫必得著仇敵的城門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；並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且地上萬國都必因你的後裔得福，因為你聽從了我的話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altLang="zh-TW" sz="3300" dirty="0" smtClean="0"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創</a:t>
            </a:r>
            <a:r>
              <a:rPr lang="en-US" altLang="zh-TW" sz="3300" dirty="0" smtClean="0">
                <a:latin typeface="Noto Sans CJK TC Medium" pitchFamily="34" charset="-128"/>
                <a:ea typeface="Noto Sans CJK TC Medium" pitchFamily="34" charset="-128"/>
              </a:rPr>
              <a:t>22:17-18</a:t>
            </a:r>
            <a:r>
              <a:rPr lang="zh-TW" altLang="en-US" sz="33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en-US" sz="33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  <a:p>
            <a:pPr lvl="0"/>
            <a:endParaRPr lang="en-US" alt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  <a:p>
            <a:pPr lvl="0"/>
            <a:endParaRPr lang="en-US" alt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  <a:p>
            <a:pPr lvl="0"/>
            <a:endParaRPr lang="en-US" alt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28600"/>
            <a:ext cx="7571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以撒娶妻故事的弦外之音：</a:t>
            </a:r>
            <a:endParaRPr lang="en-US" altLang="zh-TW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440359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一、僕人清</a:t>
            </a:r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楚主</a:t>
            </a:r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人交託的使命</a:t>
            </a:r>
            <a:endParaRPr lang="en-US" altLang="zh-TW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423518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二、僕人持守與主</a:t>
            </a:r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人立的盟約</a:t>
            </a:r>
            <a:endParaRPr lang="en-US" altLang="zh-TW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429000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三、僕人隨時尋求神的引導</a:t>
            </a:r>
            <a:endParaRPr lang="en-US" altLang="zh-TW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419600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四、僕</a:t>
            </a:r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人先</a:t>
            </a:r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想到神，再想到自己</a:t>
            </a:r>
            <a:endParaRPr lang="en-US" altLang="zh-TW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410200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五、僕人獻上讚美的祭</a:t>
            </a:r>
            <a:endParaRPr lang="en-US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339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9</cp:revision>
  <dcterms:created xsi:type="dcterms:W3CDTF">2017-06-18T06:24:35Z</dcterms:created>
  <dcterms:modified xsi:type="dcterms:W3CDTF">2017-07-07T18:26:54Z</dcterms:modified>
</cp:coreProperties>
</file>