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66" r:id="rId4"/>
    <p:sldId id="267" r:id="rId5"/>
    <p:sldId id="268" r:id="rId6"/>
    <p:sldId id="257" r:id="rId7"/>
    <p:sldId id="264" r:id="rId8"/>
    <p:sldId id="258" r:id="rId9"/>
    <p:sldId id="265" r:id="rId10"/>
    <p:sldId id="260" r:id="rId11"/>
    <p:sldId id="263" r:id="rId12"/>
    <p:sldId id="26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7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D84D7-485C-4DC4-BA8D-054FF6407FED}" type="doc">
      <dgm:prSet loTypeId="urn:microsoft.com/office/officeart/2005/8/layout/arrow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50BA28-CFBC-4B6F-BD2C-63580A841F20}">
      <dgm:prSet phldrT="[Text]" custT="1"/>
      <dgm:spPr/>
      <dgm:t>
        <a:bodyPr/>
        <a:lstStyle/>
        <a:p>
          <a:r>
            <a:rPr lang="zh-TW" altLang="en-US" sz="4400" dirty="0" smtClean="0">
              <a:latin typeface="Noto Sans CJK TC Bold" pitchFamily="34" charset="-128"/>
              <a:ea typeface="Noto Sans CJK TC Bold" pitchFamily="34" charset="-128"/>
            </a:rPr>
            <a:t>亞伯拉罕、以撒、雅各</a:t>
          </a:r>
          <a:endParaRPr lang="en-US" sz="4400" dirty="0">
            <a:latin typeface="Noto Sans CJK TC Bold" pitchFamily="34" charset="-128"/>
            <a:ea typeface="Noto Sans CJK TC Bold" pitchFamily="34" charset="-128"/>
          </a:endParaRPr>
        </a:p>
      </dgm:t>
    </dgm:pt>
    <dgm:pt modelId="{A17FE4C1-B552-4D53-AE1E-A090AE8446E0}" type="parTrans" cxnId="{340341FA-A605-4727-9F05-D75F1F0FA07A}">
      <dgm:prSet/>
      <dgm:spPr/>
      <dgm:t>
        <a:bodyPr/>
        <a:lstStyle/>
        <a:p>
          <a:endParaRPr lang="en-US"/>
        </a:p>
      </dgm:t>
    </dgm:pt>
    <dgm:pt modelId="{B5E9D6D4-F164-4A0D-BC61-E04BADF47250}" type="sibTrans" cxnId="{340341FA-A605-4727-9F05-D75F1F0FA07A}">
      <dgm:prSet/>
      <dgm:spPr/>
      <dgm:t>
        <a:bodyPr/>
        <a:lstStyle/>
        <a:p>
          <a:endParaRPr lang="en-US"/>
        </a:p>
      </dgm:t>
    </dgm:pt>
    <dgm:pt modelId="{341C4890-A4A2-4532-836F-772211DB3C98}">
      <dgm:prSet phldrT="[Text]"/>
      <dgm:spPr/>
      <dgm:t>
        <a:bodyPr/>
        <a:lstStyle/>
        <a:p>
          <a:r>
            <a:rPr lang="zh-TW" altLang="en-US" dirty="0" smtClean="0">
              <a:latin typeface="Noto Sans CJK TC Bold" pitchFamily="34" charset="-128"/>
              <a:ea typeface="Noto Sans CJK TC Bold" pitchFamily="34" charset="-128"/>
            </a:rPr>
            <a:t>約瑟</a:t>
          </a:r>
          <a:endParaRPr lang="en-US" dirty="0">
            <a:latin typeface="Noto Sans CJK TC Bold" pitchFamily="34" charset="-128"/>
            <a:ea typeface="Noto Sans CJK TC Bold" pitchFamily="34" charset="-128"/>
          </a:endParaRPr>
        </a:p>
      </dgm:t>
    </dgm:pt>
    <dgm:pt modelId="{E14B03A0-FB3B-4DF8-A1BC-9783A9929E99}" type="parTrans" cxnId="{D5669327-E25D-4931-8AA0-FDCC43EB03F4}">
      <dgm:prSet/>
      <dgm:spPr/>
      <dgm:t>
        <a:bodyPr/>
        <a:lstStyle/>
        <a:p>
          <a:endParaRPr lang="en-US"/>
        </a:p>
      </dgm:t>
    </dgm:pt>
    <dgm:pt modelId="{9F844877-7BD5-46F0-BDE4-EC8D1930B462}" type="sibTrans" cxnId="{D5669327-E25D-4931-8AA0-FDCC43EB03F4}">
      <dgm:prSet/>
      <dgm:spPr/>
      <dgm:t>
        <a:bodyPr/>
        <a:lstStyle/>
        <a:p>
          <a:endParaRPr lang="en-US"/>
        </a:p>
      </dgm:t>
    </dgm:pt>
    <dgm:pt modelId="{0E3E0F14-E2D7-44E5-81CC-B4F61B1D2EE2}" type="pres">
      <dgm:prSet presAssocID="{A76D84D7-485C-4DC4-BA8D-054FF6407FED}" presName="compositeShape" presStyleCnt="0">
        <dgm:presLayoutVars>
          <dgm:chMax val="2"/>
          <dgm:dir/>
          <dgm:resizeHandles val="exact"/>
        </dgm:presLayoutVars>
      </dgm:prSet>
      <dgm:spPr/>
    </dgm:pt>
    <dgm:pt modelId="{391D6D5A-3BFD-4829-9A66-54C59F82BADC}" type="pres">
      <dgm:prSet presAssocID="{A76D84D7-485C-4DC4-BA8D-054FF6407FED}" presName="ribbon" presStyleLbl="node1" presStyleIdx="0" presStyleCnt="1"/>
      <dgm:spPr/>
    </dgm:pt>
    <dgm:pt modelId="{A3510736-DE97-4805-AF41-8D3BD5B0C74C}" type="pres">
      <dgm:prSet presAssocID="{A76D84D7-485C-4DC4-BA8D-054FF6407FE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AA59855-C35B-4FC0-921D-71100042EC9A}" type="pres">
      <dgm:prSet presAssocID="{A76D84D7-485C-4DC4-BA8D-054FF6407FE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53E29A6-BD18-40CA-818E-11AFAD508EC8}" type="presOf" srcId="{A76D84D7-485C-4DC4-BA8D-054FF6407FED}" destId="{0E3E0F14-E2D7-44E5-81CC-B4F61B1D2EE2}" srcOrd="0" destOrd="0" presId="urn:microsoft.com/office/officeart/2005/8/layout/arrow6"/>
    <dgm:cxn modelId="{340341FA-A605-4727-9F05-D75F1F0FA07A}" srcId="{A76D84D7-485C-4DC4-BA8D-054FF6407FED}" destId="{9D50BA28-CFBC-4B6F-BD2C-63580A841F20}" srcOrd="0" destOrd="0" parTransId="{A17FE4C1-B552-4D53-AE1E-A090AE8446E0}" sibTransId="{B5E9D6D4-F164-4A0D-BC61-E04BADF47250}"/>
    <dgm:cxn modelId="{C3ACC83A-40A0-4224-B69A-D192B2BDEFD8}" type="presOf" srcId="{341C4890-A4A2-4532-836F-772211DB3C98}" destId="{1AA59855-C35B-4FC0-921D-71100042EC9A}" srcOrd="0" destOrd="0" presId="urn:microsoft.com/office/officeart/2005/8/layout/arrow6"/>
    <dgm:cxn modelId="{D5669327-E25D-4931-8AA0-FDCC43EB03F4}" srcId="{A76D84D7-485C-4DC4-BA8D-054FF6407FED}" destId="{341C4890-A4A2-4532-836F-772211DB3C98}" srcOrd="1" destOrd="0" parTransId="{E14B03A0-FB3B-4DF8-A1BC-9783A9929E99}" sibTransId="{9F844877-7BD5-46F0-BDE4-EC8D1930B462}"/>
    <dgm:cxn modelId="{5BA42785-77BC-478E-BF86-6FA33079F3BA}" type="presOf" srcId="{9D50BA28-CFBC-4B6F-BD2C-63580A841F20}" destId="{A3510736-DE97-4805-AF41-8D3BD5B0C74C}" srcOrd="0" destOrd="0" presId="urn:microsoft.com/office/officeart/2005/8/layout/arrow6"/>
    <dgm:cxn modelId="{A35154F9-0682-465C-8A61-B5D697BF4339}" type="presParOf" srcId="{0E3E0F14-E2D7-44E5-81CC-B4F61B1D2EE2}" destId="{391D6D5A-3BFD-4829-9A66-54C59F82BADC}" srcOrd="0" destOrd="0" presId="urn:microsoft.com/office/officeart/2005/8/layout/arrow6"/>
    <dgm:cxn modelId="{6DDBB306-B97F-4B9E-9E97-2946C0EED603}" type="presParOf" srcId="{0E3E0F14-E2D7-44E5-81CC-B4F61B1D2EE2}" destId="{A3510736-DE97-4805-AF41-8D3BD5B0C74C}" srcOrd="1" destOrd="0" presId="urn:microsoft.com/office/officeart/2005/8/layout/arrow6"/>
    <dgm:cxn modelId="{7212B3F7-77B2-4441-ADBC-43C05D51B9C0}" type="presParOf" srcId="{0E3E0F14-E2D7-44E5-81CC-B4F61B1D2EE2}" destId="{1AA59855-C35B-4FC0-921D-71100042EC9A}" srcOrd="2" destOrd="0" presId="urn:microsoft.com/office/officeart/2005/8/layout/arrow6"/>
  </dgm:cxnLst>
  <dgm:bg>
    <a:solidFill>
      <a:schemeClr val="accent3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A5C867-08EF-4B1F-8ABB-C32999CD210A}" type="doc">
      <dgm:prSet loTypeId="urn:microsoft.com/office/officeart/2005/8/layout/arrow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A6191D-C981-413F-AA3A-0C44A8F5F77E}">
      <dgm:prSet phldrT="[Text]" custT="1"/>
      <dgm:spPr/>
      <dgm:t>
        <a:bodyPr/>
        <a:lstStyle/>
        <a:p>
          <a:r>
            <a:rPr lang="zh-TW" altLang="en-US" sz="2000" dirty="0" smtClean="0">
              <a:latin typeface="Noto Sans CJK TC Bold" pitchFamily="34" charset="-128"/>
              <a:ea typeface="Noto Sans CJK TC Bold" pitchFamily="34" charset="-128"/>
            </a:rPr>
            <a:t>亞伯拉罕</a:t>
          </a:r>
          <a:endParaRPr lang="en-US" sz="2000" dirty="0">
            <a:latin typeface="Noto Sans CJK TC Bold" pitchFamily="34" charset="-128"/>
            <a:ea typeface="Noto Sans CJK TC Bold" pitchFamily="34" charset="-128"/>
          </a:endParaRPr>
        </a:p>
      </dgm:t>
    </dgm:pt>
    <dgm:pt modelId="{734722FE-E7FA-48F8-A036-F575A7968706}" type="parTrans" cxnId="{80D7473A-9F60-4C51-AC35-32D1AFEFCD76}">
      <dgm:prSet/>
      <dgm:spPr/>
      <dgm:t>
        <a:bodyPr/>
        <a:lstStyle/>
        <a:p>
          <a:endParaRPr lang="en-US" sz="2000"/>
        </a:p>
      </dgm:t>
    </dgm:pt>
    <dgm:pt modelId="{9F52E342-3D64-4D19-B4BF-B80C7D39E3DD}" type="sibTrans" cxnId="{80D7473A-9F60-4C51-AC35-32D1AFEFCD76}">
      <dgm:prSet/>
      <dgm:spPr/>
      <dgm:t>
        <a:bodyPr/>
        <a:lstStyle/>
        <a:p>
          <a:endParaRPr lang="en-US" sz="2000"/>
        </a:p>
      </dgm:t>
    </dgm:pt>
    <dgm:pt modelId="{D4F33F68-CFD1-4AF7-9ECD-92B3ADC41FDB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sz="2000" dirty="0" smtClean="0">
              <a:latin typeface="Noto Sans CJK TC Bold" pitchFamily="34" charset="-128"/>
              <a:ea typeface="Noto Sans CJK TC Bold" pitchFamily="34" charset="-128"/>
            </a:rPr>
            <a:t>羅得</a:t>
          </a:r>
          <a:endParaRPr lang="en-US" altLang="en-US" sz="2000" dirty="0" smtClean="0">
            <a:latin typeface="Noto Sans CJK TC Bold" pitchFamily="34" charset="-128"/>
            <a:ea typeface="Noto Sans CJK TC Bold" pitchFamily="34" charset="-128"/>
          </a:endParaRPr>
        </a:p>
      </dgm:t>
    </dgm:pt>
    <dgm:pt modelId="{B678147E-FBF0-4267-B5CC-9EF1E3CA2E02}" type="parTrans" cxnId="{49CC7979-0C22-49C6-9963-1525AEAA9525}">
      <dgm:prSet/>
      <dgm:spPr/>
      <dgm:t>
        <a:bodyPr/>
        <a:lstStyle/>
        <a:p>
          <a:endParaRPr lang="en-US" sz="2000"/>
        </a:p>
      </dgm:t>
    </dgm:pt>
    <dgm:pt modelId="{B9BE1DFA-0770-4604-B01B-B8007A856EE2}" type="sibTrans" cxnId="{49CC7979-0C22-49C6-9963-1525AEAA9525}">
      <dgm:prSet/>
      <dgm:spPr/>
      <dgm:t>
        <a:bodyPr/>
        <a:lstStyle/>
        <a:p>
          <a:endParaRPr lang="en-US" sz="2000"/>
        </a:p>
      </dgm:t>
    </dgm:pt>
    <dgm:pt modelId="{6CD13B04-5D97-4CE4-976F-8BC97C240EA7}" type="pres">
      <dgm:prSet presAssocID="{74A5C867-08EF-4B1F-8ABB-C32999CD210A}" presName="diagram" presStyleCnt="0">
        <dgm:presLayoutVars>
          <dgm:dir/>
          <dgm:resizeHandles val="exact"/>
        </dgm:presLayoutVars>
      </dgm:prSet>
      <dgm:spPr/>
    </dgm:pt>
    <dgm:pt modelId="{0D189FC5-0C8F-4270-87C5-8704D5192424}" type="pres">
      <dgm:prSet presAssocID="{30A6191D-C981-413F-AA3A-0C44A8F5F77E}" presName="arrow" presStyleLbl="node1" presStyleIdx="0" presStyleCnt="2" custScaleY="100317">
        <dgm:presLayoutVars>
          <dgm:bulletEnabled val="1"/>
        </dgm:presLayoutVars>
      </dgm:prSet>
      <dgm:spPr/>
    </dgm:pt>
    <dgm:pt modelId="{D59A76D8-B5F3-4F87-963D-1B3396B5E441}" type="pres">
      <dgm:prSet presAssocID="{D4F33F68-CFD1-4AF7-9ECD-92B3ADC41FDB}" presName="arrow" presStyleLbl="node1" presStyleIdx="1" presStyleCnt="2" custScaleY="100317">
        <dgm:presLayoutVars>
          <dgm:bulletEnabled val="1"/>
        </dgm:presLayoutVars>
      </dgm:prSet>
      <dgm:spPr/>
    </dgm:pt>
  </dgm:ptLst>
  <dgm:cxnLst>
    <dgm:cxn modelId="{80D7473A-9F60-4C51-AC35-32D1AFEFCD76}" srcId="{74A5C867-08EF-4B1F-8ABB-C32999CD210A}" destId="{30A6191D-C981-413F-AA3A-0C44A8F5F77E}" srcOrd="0" destOrd="0" parTransId="{734722FE-E7FA-48F8-A036-F575A7968706}" sibTransId="{9F52E342-3D64-4D19-B4BF-B80C7D39E3DD}"/>
    <dgm:cxn modelId="{FE55A1B3-0367-4426-A8FD-C7F0A41DEDA5}" type="presOf" srcId="{D4F33F68-CFD1-4AF7-9ECD-92B3ADC41FDB}" destId="{D59A76D8-B5F3-4F87-963D-1B3396B5E441}" srcOrd="0" destOrd="0" presId="urn:microsoft.com/office/officeart/2005/8/layout/arrow5"/>
    <dgm:cxn modelId="{49CC7979-0C22-49C6-9963-1525AEAA9525}" srcId="{74A5C867-08EF-4B1F-8ABB-C32999CD210A}" destId="{D4F33F68-CFD1-4AF7-9ECD-92B3ADC41FDB}" srcOrd="1" destOrd="0" parTransId="{B678147E-FBF0-4267-B5CC-9EF1E3CA2E02}" sibTransId="{B9BE1DFA-0770-4604-B01B-B8007A856EE2}"/>
    <dgm:cxn modelId="{D71E64F2-5842-4E5A-97C9-A018D7300336}" type="presOf" srcId="{74A5C867-08EF-4B1F-8ABB-C32999CD210A}" destId="{6CD13B04-5D97-4CE4-976F-8BC97C240EA7}" srcOrd="0" destOrd="0" presId="urn:microsoft.com/office/officeart/2005/8/layout/arrow5"/>
    <dgm:cxn modelId="{7D9DE0C3-E6E2-4B3E-A8B2-B244037553B9}" type="presOf" srcId="{30A6191D-C981-413F-AA3A-0C44A8F5F77E}" destId="{0D189FC5-0C8F-4270-87C5-8704D5192424}" srcOrd="0" destOrd="0" presId="urn:microsoft.com/office/officeart/2005/8/layout/arrow5"/>
    <dgm:cxn modelId="{5CE1B169-BB31-461F-B725-7B58E9B69E52}" type="presParOf" srcId="{6CD13B04-5D97-4CE4-976F-8BC97C240EA7}" destId="{0D189FC5-0C8F-4270-87C5-8704D5192424}" srcOrd="0" destOrd="0" presId="urn:microsoft.com/office/officeart/2005/8/layout/arrow5"/>
    <dgm:cxn modelId="{DD7F337C-B784-4B9B-975B-B5A6E3ED2552}" type="presParOf" srcId="{6CD13B04-5D97-4CE4-976F-8BC97C240EA7}" destId="{D59A76D8-B5F3-4F87-963D-1B3396B5E4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5C867-08EF-4B1F-8ABB-C32999CD210A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A6191D-C981-413F-AA3A-0C44A8F5F77E}">
      <dgm:prSet phldrT="[Text]"/>
      <dgm:spPr/>
      <dgm:t>
        <a:bodyPr/>
        <a:lstStyle/>
        <a:p>
          <a:r>
            <a:rPr lang="zh-TW" altLang="en-US" dirty="0" smtClean="0">
              <a:latin typeface="Noto Sans CJK TC Bold" pitchFamily="34" charset="-128"/>
              <a:ea typeface="Noto Sans CJK TC Bold" pitchFamily="34" charset="-128"/>
            </a:rPr>
            <a:t>以撒</a:t>
          </a:r>
          <a:endParaRPr lang="en-US" altLang="en-US" dirty="0" smtClean="0">
            <a:latin typeface="Noto Sans CJK TC Bold" pitchFamily="34" charset="-128"/>
            <a:ea typeface="Noto Sans CJK TC Bold" pitchFamily="34" charset="-128"/>
          </a:endParaRPr>
        </a:p>
      </dgm:t>
    </dgm:pt>
    <dgm:pt modelId="{734722FE-E7FA-48F8-A036-F575A7968706}" type="parTrans" cxnId="{80D7473A-9F60-4C51-AC35-32D1AFEFCD76}">
      <dgm:prSet/>
      <dgm:spPr/>
      <dgm:t>
        <a:bodyPr/>
        <a:lstStyle/>
        <a:p>
          <a:endParaRPr lang="en-US"/>
        </a:p>
      </dgm:t>
    </dgm:pt>
    <dgm:pt modelId="{9F52E342-3D64-4D19-B4BF-B80C7D39E3DD}" type="sibTrans" cxnId="{80D7473A-9F60-4C51-AC35-32D1AFEFCD76}">
      <dgm:prSet/>
      <dgm:spPr/>
      <dgm:t>
        <a:bodyPr/>
        <a:lstStyle/>
        <a:p>
          <a:endParaRPr lang="en-US"/>
        </a:p>
      </dgm:t>
    </dgm:pt>
    <dgm:pt modelId="{D4F33F68-CFD1-4AF7-9ECD-92B3ADC41FDB}">
      <dgm:prSet phldrT="[Text]"/>
      <dgm:spPr/>
      <dgm:t>
        <a:bodyPr/>
        <a:lstStyle/>
        <a:p>
          <a:r>
            <a:rPr lang="zh-TW" altLang="en-US" dirty="0" smtClean="0">
              <a:latin typeface="Noto Sans CJK TC Bold" pitchFamily="34" charset="-128"/>
              <a:ea typeface="Noto Sans CJK TC Bold" pitchFamily="34" charset="-128"/>
            </a:rPr>
            <a:t>以實瑪利</a:t>
          </a:r>
          <a:endParaRPr lang="en-US" altLang="en-US" dirty="0" smtClean="0">
            <a:latin typeface="Noto Sans CJK TC Bold" pitchFamily="34" charset="-128"/>
            <a:ea typeface="Noto Sans CJK TC Bold" pitchFamily="34" charset="-128"/>
          </a:endParaRPr>
        </a:p>
      </dgm:t>
    </dgm:pt>
    <dgm:pt modelId="{B678147E-FBF0-4267-B5CC-9EF1E3CA2E02}" type="parTrans" cxnId="{49CC7979-0C22-49C6-9963-1525AEAA9525}">
      <dgm:prSet/>
      <dgm:spPr/>
      <dgm:t>
        <a:bodyPr/>
        <a:lstStyle/>
        <a:p>
          <a:endParaRPr lang="en-US"/>
        </a:p>
      </dgm:t>
    </dgm:pt>
    <dgm:pt modelId="{B9BE1DFA-0770-4604-B01B-B8007A856EE2}" type="sibTrans" cxnId="{49CC7979-0C22-49C6-9963-1525AEAA9525}">
      <dgm:prSet/>
      <dgm:spPr/>
      <dgm:t>
        <a:bodyPr/>
        <a:lstStyle/>
        <a:p>
          <a:endParaRPr lang="en-US"/>
        </a:p>
      </dgm:t>
    </dgm:pt>
    <dgm:pt modelId="{6CD13B04-5D97-4CE4-976F-8BC97C240EA7}" type="pres">
      <dgm:prSet presAssocID="{74A5C867-08EF-4B1F-8ABB-C32999CD210A}" presName="diagram" presStyleCnt="0">
        <dgm:presLayoutVars>
          <dgm:dir/>
          <dgm:resizeHandles val="exact"/>
        </dgm:presLayoutVars>
      </dgm:prSet>
      <dgm:spPr/>
    </dgm:pt>
    <dgm:pt modelId="{0D189FC5-0C8F-4270-87C5-8704D5192424}" type="pres">
      <dgm:prSet presAssocID="{30A6191D-C981-413F-AA3A-0C44A8F5F77E}" presName="arrow" presStyleLbl="node1" presStyleIdx="0" presStyleCnt="2" custScaleY="100199">
        <dgm:presLayoutVars>
          <dgm:bulletEnabled val="1"/>
        </dgm:presLayoutVars>
      </dgm:prSet>
      <dgm:spPr/>
    </dgm:pt>
    <dgm:pt modelId="{D59A76D8-B5F3-4F87-963D-1B3396B5E441}" type="pres">
      <dgm:prSet presAssocID="{D4F33F68-CFD1-4AF7-9ECD-92B3ADC41FDB}" presName="arrow" presStyleLbl="node1" presStyleIdx="1" presStyleCnt="2" custScaleY="100199">
        <dgm:presLayoutVars>
          <dgm:bulletEnabled val="1"/>
        </dgm:presLayoutVars>
      </dgm:prSet>
      <dgm:spPr/>
    </dgm:pt>
  </dgm:ptLst>
  <dgm:cxnLst>
    <dgm:cxn modelId="{49CC7979-0C22-49C6-9963-1525AEAA9525}" srcId="{74A5C867-08EF-4B1F-8ABB-C32999CD210A}" destId="{D4F33F68-CFD1-4AF7-9ECD-92B3ADC41FDB}" srcOrd="1" destOrd="0" parTransId="{B678147E-FBF0-4267-B5CC-9EF1E3CA2E02}" sibTransId="{B9BE1DFA-0770-4604-B01B-B8007A856EE2}"/>
    <dgm:cxn modelId="{12605E49-5C14-4467-9171-6F1A8D1ECFDC}" type="presOf" srcId="{30A6191D-C981-413F-AA3A-0C44A8F5F77E}" destId="{0D189FC5-0C8F-4270-87C5-8704D5192424}" srcOrd="0" destOrd="0" presId="urn:microsoft.com/office/officeart/2005/8/layout/arrow5"/>
    <dgm:cxn modelId="{0FED1BE8-D40F-4097-A7D0-4AF14F55D69F}" type="presOf" srcId="{74A5C867-08EF-4B1F-8ABB-C32999CD210A}" destId="{6CD13B04-5D97-4CE4-976F-8BC97C240EA7}" srcOrd="0" destOrd="0" presId="urn:microsoft.com/office/officeart/2005/8/layout/arrow5"/>
    <dgm:cxn modelId="{D27CB68C-1387-45C2-96CA-56D861B060E5}" type="presOf" srcId="{D4F33F68-CFD1-4AF7-9ECD-92B3ADC41FDB}" destId="{D59A76D8-B5F3-4F87-963D-1B3396B5E441}" srcOrd="0" destOrd="0" presId="urn:microsoft.com/office/officeart/2005/8/layout/arrow5"/>
    <dgm:cxn modelId="{80D7473A-9F60-4C51-AC35-32D1AFEFCD76}" srcId="{74A5C867-08EF-4B1F-8ABB-C32999CD210A}" destId="{30A6191D-C981-413F-AA3A-0C44A8F5F77E}" srcOrd="0" destOrd="0" parTransId="{734722FE-E7FA-48F8-A036-F575A7968706}" sibTransId="{9F52E342-3D64-4D19-B4BF-B80C7D39E3DD}"/>
    <dgm:cxn modelId="{780E32D4-5908-456E-8B07-B89A93AFA307}" type="presParOf" srcId="{6CD13B04-5D97-4CE4-976F-8BC97C240EA7}" destId="{0D189FC5-0C8F-4270-87C5-8704D5192424}" srcOrd="0" destOrd="0" presId="urn:microsoft.com/office/officeart/2005/8/layout/arrow5"/>
    <dgm:cxn modelId="{AF8BCDAC-58B9-49DE-AC09-B242537C20F7}" type="presParOf" srcId="{6CD13B04-5D97-4CE4-976F-8BC97C240EA7}" destId="{D59A76D8-B5F3-4F87-963D-1B3396B5E4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5C867-08EF-4B1F-8ABB-C32999CD210A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A6191D-C981-413F-AA3A-0C44A8F5F77E}">
      <dgm:prSet phldrT="[Text]"/>
      <dgm:spPr/>
      <dgm:t>
        <a:bodyPr/>
        <a:lstStyle/>
        <a:p>
          <a:r>
            <a:rPr lang="zh-TW" altLang="en-US" dirty="0" smtClean="0">
              <a:latin typeface="Noto Sans CJK TC Bold" pitchFamily="34" charset="-128"/>
              <a:ea typeface="Noto Sans CJK TC Bold" pitchFamily="34" charset="-128"/>
            </a:rPr>
            <a:t>以掃</a:t>
          </a:r>
          <a:endParaRPr lang="en-US" altLang="en-US" dirty="0" smtClean="0">
            <a:latin typeface="Noto Sans CJK TC Bold" pitchFamily="34" charset="-128"/>
            <a:ea typeface="Noto Sans CJK TC Bold" pitchFamily="34" charset="-128"/>
          </a:endParaRPr>
        </a:p>
      </dgm:t>
    </dgm:pt>
    <dgm:pt modelId="{734722FE-E7FA-48F8-A036-F575A7968706}" type="parTrans" cxnId="{80D7473A-9F60-4C51-AC35-32D1AFEFCD76}">
      <dgm:prSet/>
      <dgm:spPr/>
      <dgm:t>
        <a:bodyPr/>
        <a:lstStyle/>
        <a:p>
          <a:endParaRPr lang="en-US"/>
        </a:p>
      </dgm:t>
    </dgm:pt>
    <dgm:pt modelId="{9F52E342-3D64-4D19-B4BF-B80C7D39E3DD}" type="sibTrans" cxnId="{80D7473A-9F60-4C51-AC35-32D1AFEFCD76}">
      <dgm:prSet/>
      <dgm:spPr/>
      <dgm:t>
        <a:bodyPr/>
        <a:lstStyle/>
        <a:p>
          <a:endParaRPr lang="en-US"/>
        </a:p>
      </dgm:t>
    </dgm:pt>
    <dgm:pt modelId="{D4F33F68-CFD1-4AF7-9ECD-92B3ADC41FDB}">
      <dgm:prSet phldrT="[Text]"/>
      <dgm:spPr>
        <a:solidFill>
          <a:srgbClr val="7030A0"/>
        </a:solidFill>
      </dgm:spPr>
      <dgm:t>
        <a:bodyPr/>
        <a:lstStyle/>
        <a:p>
          <a:r>
            <a:rPr lang="zh-TW" altLang="en-US" dirty="0" smtClean="0">
              <a:latin typeface="Noto Sans CJK TC Bold" pitchFamily="34" charset="-128"/>
              <a:ea typeface="Noto Sans CJK TC Bold" pitchFamily="34" charset="-128"/>
            </a:rPr>
            <a:t>雅各</a:t>
          </a:r>
          <a:endParaRPr lang="en-US" altLang="en-US" dirty="0" smtClean="0">
            <a:latin typeface="Noto Sans CJK TC Bold" pitchFamily="34" charset="-128"/>
            <a:ea typeface="Noto Sans CJK TC Bold" pitchFamily="34" charset="-128"/>
          </a:endParaRPr>
        </a:p>
      </dgm:t>
    </dgm:pt>
    <dgm:pt modelId="{B678147E-FBF0-4267-B5CC-9EF1E3CA2E02}" type="parTrans" cxnId="{49CC7979-0C22-49C6-9963-1525AEAA9525}">
      <dgm:prSet/>
      <dgm:spPr/>
      <dgm:t>
        <a:bodyPr/>
        <a:lstStyle/>
        <a:p>
          <a:endParaRPr lang="en-US"/>
        </a:p>
      </dgm:t>
    </dgm:pt>
    <dgm:pt modelId="{B9BE1DFA-0770-4604-B01B-B8007A856EE2}" type="sibTrans" cxnId="{49CC7979-0C22-49C6-9963-1525AEAA9525}">
      <dgm:prSet/>
      <dgm:spPr/>
      <dgm:t>
        <a:bodyPr/>
        <a:lstStyle/>
        <a:p>
          <a:endParaRPr lang="en-US"/>
        </a:p>
      </dgm:t>
    </dgm:pt>
    <dgm:pt modelId="{6CD13B04-5D97-4CE4-976F-8BC97C240EA7}" type="pres">
      <dgm:prSet presAssocID="{74A5C867-08EF-4B1F-8ABB-C32999CD210A}" presName="diagram" presStyleCnt="0">
        <dgm:presLayoutVars>
          <dgm:dir/>
          <dgm:resizeHandles val="exact"/>
        </dgm:presLayoutVars>
      </dgm:prSet>
      <dgm:spPr/>
    </dgm:pt>
    <dgm:pt modelId="{0D189FC5-0C8F-4270-87C5-8704D5192424}" type="pres">
      <dgm:prSet presAssocID="{30A6191D-C981-413F-AA3A-0C44A8F5F77E}" presName="arrow" presStyleLbl="node1" presStyleIdx="0" presStyleCnt="2" custScaleY="100199">
        <dgm:presLayoutVars>
          <dgm:bulletEnabled val="1"/>
        </dgm:presLayoutVars>
      </dgm:prSet>
      <dgm:spPr/>
    </dgm:pt>
    <dgm:pt modelId="{D59A76D8-B5F3-4F87-963D-1B3396B5E441}" type="pres">
      <dgm:prSet presAssocID="{D4F33F68-CFD1-4AF7-9ECD-92B3ADC41FDB}" presName="arrow" presStyleLbl="node1" presStyleIdx="1" presStyleCnt="2" custScaleY="100199">
        <dgm:presLayoutVars>
          <dgm:bulletEnabled val="1"/>
        </dgm:presLayoutVars>
      </dgm:prSet>
      <dgm:spPr/>
    </dgm:pt>
  </dgm:ptLst>
  <dgm:cxnLst>
    <dgm:cxn modelId="{5C00D229-CB1F-4E33-840A-A86D855864D2}" type="presOf" srcId="{D4F33F68-CFD1-4AF7-9ECD-92B3ADC41FDB}" destId="{D59A76D8-B5F3-4F87-963D-1B3396B5E441}" srcOrd="0" destOrd="0" presId="urn:microsoft.com/office/officeart/2005/8/layout/arrow5"/>
    <dgm:cxn modelId="{49CC7979-0C22-49C6-9963-1525AEAA9525}" srcId="{74A5C867-08EF-4B1F-8ABB-C32999CD210A}" destId="{D4F33F68-CFD1-4AF7-9ECD-92B3ADC41FDB}" srcOrd="1" destOrd="0" parTransId="{B678147E-FBF0-4267-B5CC-9EF1E3CA2E02}" sibTransId="{B9BE1DFA-0770-4604-B01B-B8007A856EE2}"/>
    <dgm:cxn modelId="{52AD2044-92FC-48D4-8247-FC250FB4DDCB}" type="presOf" srcId="{74A5C867-08EF-4B1F-8ABB-C32999CD210A}" destId="{6CD13B04-5D97-4CE4-976F-8BC97C240EA7}" srcOrd="0" destOrd="0" presId="urn:microsoft.com/office/officeart/2005/8/layout/arrow5"/>
    <dgm:cxn modelId="{B2B32FD7-6420-4E24-84F0-6664F20B2811}" type="presOf" srcId="{30A6191D-C981-413F-AA3A-0C44A8F5F77E}" destId="{0D189FC5-0C8F-4270-87C5-8704D5192424}" srcOrd="0" destOrd="0" presId="urn:microsoft.com/office/officeart/2005/8/layout/arrow5"/>
    <dgm:cxn modelId="{80D7473A-9F60-4C51-AC35-32D1AFEFCD76}" srcId="{74A5C867-08EF-4B1F-8ABB-C32999CD210A}" destId="{30A6191D-C981-413F-AA3A-0C44A8F5F77E}" srcOrd="0" destOrd="0" parTransId="{734722FE-E7FA-48F8-A036-F575A7968706}" sibTransId="{9F52E342-3D64-4D19-B4BF-B80C7D39E3DD}"/>
    <dgm:cxn modelId="{E9F2BD80-389A-4F03-936D-034542BC62E8}" type="presParOf" srcId="{6CD13B04-5D97-4CE4-976F-8BC97C240EA7}" destId="{0D189FC5-0C8F-4270-87C5-8704D5192424}" srcOrd="0" destOrd="0" presId="urn:microsoft.com/office/officeart/2005/8/layout/arrow5"/>
    <dgm:cxn modelId="{F0C3AB0F-4F62-4930-BDFA-766A7F3E5683}" type="presParOf" srcId="{6CD13B04-5D97-4CE4-976F-8BC97C240EA7}" destId="{D59A76D8-B5F3-4F87-963D-1B3396B5E44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D6D5A-3BFD-4829-9A66-54C59F82BADC}">
      <dsp:nvSpPr>
        <dsp:cNvPr id="0" name=""/>
        <dsp:cNvSpPr/>
      </dsp:nvSpPr>
      <dsp:spPr>
        <a:xfrm>
          <a:off x="0" y="1600200"/>
          <a:ext cx="9144000" cy="365760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10736-DE97-4805-AF41-8D3BD5B0C74C}">
      <dsp:nvSpPr>
        <dsp:cNvPr id="0" name=""/>
        <dsp:cNvSpPr/>
      </dsp:nvSpPr>
      <dsp:spPr>
        <a:xfrm>
          <a:off x="1097280" y="2240280"/>
          <a:ext cx="3017519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6464" rIns="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Noto Sans CJK TC Bold" pitchFamily="34" charset="-128"/>
              <a:ea typeface="Noto Sans CJK TC Bold" pitchFamily="34" charset="-128"/>
            </a:rPr>
            <a:t>亞伯拉罕、以撒、雅各</a:t>
          </a:r>
          <a:endParaRPr lang="en-US" sz="4400" kern="1200" dirty="0">
            <a:latin typeface="Noto Sans CJK TC Bold" pitchFamily="34" charset="-128"/>
            <a:ea typeface="Noto Sans CJK TC Bold" pitchFamily="34" charset="-128"/>
          </a:endParaRPr>
        </a:p>
      </dsp:txBody>
      <dsp:txXfrm>
        <a:off x="1097280" y="2240280"/>
        <a:ext cx="3017519" cy="1792224"/>
      </dsp:txXfrm>
    </dsp:sp>
    <dsp:sp modelId="{1AA59855-C35B-4FC0-921D-71100042EC9A}">
      <dsp:nvSpPr>
        <dsp:cNvPr id="0" name=""/>
        <dsp:cNvSpPr/>
      </dsp:nvSpPr>
      <dsp:spPr>
        <a:xfrm>
          <a:off x="4572000" y="2825496"/>
          <a:ext cx="3566160" cy="17922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9804" rIns="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900" kern="1200" dirty="0" smtClean="0">
              <a:latin typeface="Noto Sans CJK TC Bold" pitchFamily="34" charset="-128"/>
              <a:ea typeface="Noto Sans CJK TC Bold" pitchFamily="34" charset="-128"/>
            </a:rPr>
            <a:t>約瑟</a:t>
          </a:r>
          <a:endParaRPr lang="en-US" sz="5900" kern="1200" dirty="0">
            <a:latin typeface="Noto Sans CJK TC Bold" pitchFamily="34" charset="-128"/>
            <a:ea typeface="Noto Sans CJK TC Bold" pitchFamily="34" charset="-128"/>
          </a:endParaRPr>
        </a:p>
      </dsp:txBody>
      <dsp:txXfrm>
        <a:off x="4572000" y="2825496"/>
        <a:ext cx="3566160" cy="1792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89FC5-0C8F-4270-87C5-8704D5192424}">
      <dsp:nvSpPr>
        <dsp:cNvPr id="0" name=""/>
        <dsp:cNvSpPr/>
      </dsp:nvSpPr>
      <dsp:spPr>
        <a:xfrm rot="16200000">
          <a:off x="1285" y="301"/>
          <a:ext cx="1797099" cy="1802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Noto Sans CJK TC Bold" pitchFamily="34" charset="-128"/>
              <a:ea typeface="Noto Sans CJK TC Bold" pitchFamily="34" charset="-128"/>
            </a:rPr>
            <a:t>亞伯拉罕</a:t>
          </a:r>
          <a:endParaRPr lang="en-US" sz="2000" kern="1200" dirty="0">
            <a:latin typeface="Noto Sans CJK TC Bold" pitchFamily="34" charset="-128"/>
            <a:ea typeface="Noto Sans CJK TC Bold" pitchFamily="34" charset="-128"/>
          </a:endParaRPr>
        </a:p>
      </dsp:txBody>
      <dsp:txXfrm rot="16200000">
        <a:off x="1285" y="301"/>
        <a:ext cx="1797099" cy="1802796"/>
      </dsp:txXfrm>
    </dsp:sp>
    <dsp:sp modelId="{D59A76D8-B5F3-4F87-963D-1B3396B5E441}">
      <dsp:nvSpPr>
        <dsp:cNvPr id="0" name=""/>
        <dsp:cNvSpPr/>
      </dsp:nvSpPr>
      <dsp:spPr>
        <a:xfrm rot="5400000">
          <a:off x="2773615" y="301"/>
          <a:ext cx="1797099" cy="1802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Noto Sans CJK TC Bold" pitchFamily="34" charset="-128"/>
              <a:ea typeface="Noto Sans CJK TC Bold" pitchFamily="34" charset="-128"/>
            </a:rPr>
            <a:t>羅得</a:t>
          </a:r>
          <a:endParaRPr lang="en-US" altLang="en-US" sz="2000" kern="1200" dirty="0" smtClean="0">
            <a:latin typeface="Noto Sans CJK TC Bold" pitchFamily="34" charset="-128"/>
            <a:ea typeface="Noto Sans CJK TC Bold" pitchFamily="34" charset="-128"/>
          </a:endParaRPr>
        </a:p>
      </dsp:txBody>
      <dsp:txXfrm rot="5400000">
        <a:off x="2773615" y="301"/>
        <a:ext cx="1797099" cy="18027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89FC5-0C8F-4270-87C5-8704D5192424}">
      <dsp:nvSpPr>
        <dsp:cNvPr id="0" name=""/>
        <dsp:cNvSpPr/>
      </dsp:nvSpPr>
      <dsp:spPr>
        <a:xfrm rot="16200000">
          <a:off x="169" y="243"/>
          <a:ext cx="1799332" cy="18029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Noto Sans CJK TC Bold" pitchFamily="34" charset="-128"/>
              <a:ea typeface="Noto Sans CJK TC Bold" pitchFamily="34" charset="-128"/>
            </a:rPr>
            <a:t>以撒</a:t>
          </a:r>
          <a:endParaRPr lang="en-US" altLang="en-US" sz="2200" kern="1200" dirty="0" smtClean="0">
            <a:latin typeface="Noto Sans CJK TC Bold" pitchFamily="34" charset="-128"/>
            <a:ea typeface="Noto Sans CJK TC Bold" pitchFamily="34" charset="-128"/>
          </a:endParaRPr>
        </a:p>
      </dsp:txBody>
      <dsp:txXfrm rot="16200000">
        <a:off x="169" y="243"/>
        <a:ext cx="1799332" cy="1802912"/>
      </dsp:txXfrm>
    </dsp:sp>
    <dsp:sp modelId="{D59A76D8-B5F3-4F87-963D-1B3396B5E441}">
      <dsp:nvSpPr>
        <dsp:cNvPr id="0" name=""/>
        <dsp:cNvSpPr/>
      </dsp:nvSpPr>
      <dsp:spPr>
        <a:xfrm rot="5400000">
          <a:off x="2772498" y="243"/>
          <a:ext cx="1799332" cy="18029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Noto Sans CJK TC Bold" pitchFamily="34" charset="-128"/>
              <a:ea typeface="Noto Sans CJK TC Bold" pitchFamily="34" charset="-128"/>
            </a:rPr>
            <a:t>以實瑪利</a:t>
          </a:r>
          <a:endParaRPr lang="en-US" altLang="en-US" sz="2200" kern="1200" dirty="0" smtClean="0">
            <a:latin typeface="Noto Sans CJK TC Bold" pitchFamily="34" charset="-128"/>
            <a:ea typeface="Noto Sans CJK TC Bold" pitchFamily="34" charset="-128"/>
          </a:endParaRPr>
        </a:p>
      </dsp:txBody>
      <dsp:txXfrm rot="5400000">
        <a:off x="2772498" y="243"/>
        <a:ext cx="1799332" cy="18029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189FC5-0C8F-4270-87C5-8704D5192424}">
      <dsp:nvSpPr>
        <dsp:cNvPr id="0" name=""/>
        <dsp:cNvSpPr/>
      </dsp:nvSpPr>
      <dsp:spPr>
        <a:xfrm rot="16200000">
          <a:off x="62" y="243"/>
          <a:ext cx="1799332" cy="1802912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Noto Sans CJK TC Bold" pitchFamily="34" charset="-128"/>
              <a:ea typeface="Noto Sans CJK TC Bold" pitchFamily="34" charset="-128"/>
            </a:rPr>
            <a:t>以掃</a:t>
          </a:r>
          <a:endParaRPr lang="en-US" altLang="en-US" sz="2400" kern="1200" dirty="0" smtClean="0">
            <a:latin typeface="Noto Sans CJK TC Bold" pitchFamily="34" charset="-128"/>
            <a:ea typeface="Noto Sans CJK TC Bold" pitchFamily="34" charset="-128"/>
          </a:endParaRPr>
        </a:p>
      </dsp:txBody>
      <dsp:txXfrm rot="16200000">
        <a:off x="62" y="243"/>
        <a:ext cx="1799332" cy="1802912"/>
      </dsp:txXfrm>
    </dsp:sp>
    <dsp:sp modelId="{D59A76D8-B5F3-4F87-963D-1B3396B5E441}">
      <dsp:nvSpPr>
        <dsp:cNvPr id="0" name=""/>
        <dsp:cNvSpPr/>
      </dsp:nvSpPr>
      <dsp:spPr>
        <a:xfrm rot="5400000">
          <a:off x="2925005" y="243"/>
          <a:ext cx="1799332" cy="1802912"/>
        </a:xfrm>
        <a:prstGeom prst="downArrow">
          <a:avLst>
            <a:gd name="adj1" fmla="val 50000"/>
            <a:gd name="adj2" fmla="val 35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Noto Sans CJK TC Bold" pitchFamily="34" charset="-128"/>
              <a:ea typeface="Noto Sans CJK TC Bold" pitchFamily="34" charset="-128"/>
            </a:rPr>
            <a:t>雅各</a:t>
          </a:r>
          <a:endParaRPr lang="en-US" altLang="en-US" sz="2400" kern="1200" dirty="0" smtClean="0">
            <a:latin typeface="Noto Sans CJK TC Bold" pitchFamily="34" charset="-128"/>
            <a:ea typeface="Noto Sans CJK TC Bold" pitchFamily="34" charset="-128"/>
          </a:endParaRPr>
        </a:p>
      </dsp:txBody>
      <dsp:txXfrm rot="5400000">
        <a:off x="2925005" y="243"/>
        <a:ext cx="1799332" cy="180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2E6-4301-417F-A86E-B867C84BD5E7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E497-A490-4DD2-AE12-4D6495DB9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1EA4-B82F-47FF-BD5C-397BABBF7C50}" type="datetimeFigureOut">
              <a:rPr lang="en-US" smtClean="0"/>
              <a:pPr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0F7-CB89-4DEA-AEED-2A2A6850A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1" cy="69494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44168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亞伯拉罕的神、</a:t>
            </a:r>
            <a:endParaRPr lang="en-US" altLang="zh-TW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以撒的神、</a:t>
            </a:r>
            <a:endParaRPr lang="en-US" altLang="zh-TW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雅各的</a:t>
            </a:r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神！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n God we trust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1950720" y="188495"/>
            <a:ext cx="5288280" cy="2783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720" y="3200400"/>
            <a:ext cx="5259115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每一天，你與我所做的每個決定，都可以幫助打造一個新的世界，我們是與這世代盛行的世界觀同流呢？或是努力創造出一個充滿平安、愛和寬恕的新世界呢？藉由擁抱神的真理，瞭解祂所創造的道德秩序，並用愛心與我們的鄰舍辨明真理，然後以勇氣在生命的每一步中活出真理。是的，滿心喜樂的，放膽而行！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114800"/>
            <a:ext cx="7475081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1" cy="69494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44168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亞伯拉罕的神、</a:t>
            </a:r>
            <a:endParaRPr lang="en-US" altLang="zh-TW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以撒的神、</a:t>
            </a:r>
            <a:endParaRPr lang="en-US" altLang="zh-TW" sz="7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  <a:p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雅各的</a:t>
            </a:r>
            <a:r>
              <a:rPr lang="zh-TW" alt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神！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-1" y="0"/>
            <a:ext cx="916123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52800" y="30480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尊重我的，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   我必重看他；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藐視我的，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   他必被輕視。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0" y="533400"/>
          <a:ext cx="4572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286000" y="2590800"/>
          <a:ext cx="4572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209800" y="4495800"/>
          <a:ext cx="47244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Oval 7"/>
          <p:cNvSpPr/>
          <p:nvPr/>
        </p:nvSpPr>
        <p:spPr>
          <a:xfrm>
            <a:off x="1752600" y="381000"/>
            <a:ext cx="2743200" cy="2209800"/>
          </a:xfrm>
          <a:prstGeom prst="ellipse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2514600"/>
            <a:ext cx="2743200" cy="2209800"/>
          </a:xfrm>
          <a:prstGeom prst="ellipse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4343400"/>
            <a:ext cx="2743200" cy="2209800"/>
          </a:xfrm>
          <a:prstGeom prst="ellipse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70782"/>
            <a:ext cx="79248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aseline="30000" dirty="0" smtClean="0">
                <a:latin typeface="Noto Sans CJK TC Medium" pitchFamily="34" charset="-128"/>
                <a:ea typeface="Noto Sans CJK TC Medium" pitchFamily="34" charset="-128"/>
              </a:rPr>
              <a:t>25 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先產的身體發紅，渾身有毛，如同皮衣，他們就給他起名叫以掃。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418582"/>
            <a:ext cx="7924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200" baseline="30000" dirty="0" smtClean="0">
                <a:latin typeface="Noto Sans CJK TC Medium" pitchFamily="34" charset="-128"/>
                <a:ea typeface="Noto Sans CJK TC Medium" pitchFamily="34" charset="-128"/>
              </a:rPr>
              <a:t>26 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隨後又生了以掃的兄弟，手抓住以掃的腳跟，因此給他起名叫雅各。</a:t>
            </a:r>
            <a:endParaRPr lang="en-US" altLang="en-US" sz="32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"/>
            <a:ext cx="79248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aseline="30000" dirty="0" smtClean="0">
                <a:latin typeface="Noto Sans CJK TC Medium" pitchFamily="34" charset="-128"/>
                <a:ea typeface="Noto Sans CJK TC Medium" pitchFamily="34" charset="-128"/>
              </a:rPr>
              <a:t>22 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孩子們在她腹中彼此相爭，她就說：若是這樣，我為什麼活著呢？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76800"/>
            <a:ext cx="7924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aseline="30000" dirty="0" smtClean="0">
                <a:latin typeface="Noto Sans CJK TC Medium" pitchFamily="34" charset="-128"/>
                <a:ea typeface="Noto Sans CJK TC Medium" pitchFamily="34" charset="-128"/>
              </a:rPr>
              <a:t>29 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有一天，雅各熬湯，以掃從田野回來累昏了。</a:t>
            </a:r>
            <a:r>
              <a:rPr lang="en-US" sz="3200" baseline="30000" dirty="0" smtClean="0">
                <a:latin typeface="Noto Sans CJK TC Medium" pitchFamily="34" charset="-128"/>
                <a:ea typeface="Noto Sans CJK TC Medium" pitchFamily="34" charset="-128"/>
              </a:rPr>
              <a:t>30 </a:t>
            </a:r>
            <a:r>
              <a:rPr lang="zh-TW" altLang="en-US" sz="3200" dirty="0" smtClean="0">
                <a:latin typeface="Noto Sans CJK TC Medium" pitchFamily="34" charset="-128"/>
                <a:ea typeface="Noto Sans CJK TC Medium" pitchFamily="34" charset="-128"/>
              </a:rPr>
              <a:t>以掃對雅各說：我累昏了，求你把這紅湯給我喝。</a:t>
            </a:r>
            <a:endParaRPr lang="en-US" sz="32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905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aseline="30000" dirty="0" smtClean="0">
                <a:latin typeface="Noto Sans CJK TC Medium" pitchFamily="34" charset="-128"/>
                <a:ea typeface="Noto Sans CJK TC Medium" pitchFamily="34" charset="-128"/>
              </a:rPr>
              <a:t>32 </a:t>
            </a:r>
            <a:r>
              <a:rPr lang="zh-TW" altLang="en-US" dirty="0" smtClean="0">
                <a:latin typeface="Noto Sans CJK TC Medium" pitchFamily="34" charset="-128"/>
                <a:ea typeface="Noto Sans CJK TC Medium" pitchFamily="34" charset="-128"/>
              </a:rPr>
              <a:t>以掃說：我將要死，這長子的名分於我有什麼益處呢？</a:t>
            </a:r>
            <a:endParaRPr lang="en-US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8229600" cy="144655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Noto Sans CJK TC Medium" pitchFamily="34" charset="-128"/>
                <a:ea typeface="Noto Sans CJK TC Medium" pitchFamily="34" charset="-128"/>
              </a:rPr>
              <a:t>34……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這</a:t>
            </a:r>
            <a:r>
              <a:rPr lang="zh-TW" altLang="en-US" sz="4400" dirty="0" smtClean="0">
                <a:latin typeface="Noto Sans CJK TC Medium" pitchFamily="34" charset="-128"/>
                <a:ea typeface="Noto Sans CJK TC Medium" pitchFamily="34" charset="-128"/>
              </a:rPr>
              <a:t>就是以掃輕看了他長子的名分。</a:t>
            </a:r>
            <a:endParaRPr lang="en-US" sz="4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" y="5715000"/>
            <a:ext cx="44823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St. Peter's Church, Riga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8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top of the chu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3867260"/>
          </a:xfrm>
          <a:prstGeom prst="rect">
            <a:avLst/>
          </a:prstGeom>
          <a:noFill/>
        </p:spPr>
      </p:pic>
      <p:pic>
        <p:nvPicPr>
          <p:cNvPr id="5126" name="Picture 6" descr="Tupp överst Av En Kyrka Arkiv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46896"/>
            <a:ext cx="2133600" cy="3211104"/>
          </a:xfrm>
          <a:prstGeom prst="rect">
            <a:avLst/>
          </a:prstGeom>
          <a:noFill/>
        </p:spPr>
      </p:pic>
      <p:pic>
        <p:nvPicPr>
          <p:cNvPr id="5122" name="Picture 2" descr="Rīgas gai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24469"/>
            <a:ext cx="4876800" cy="3233531"/>
          </a:xfrm>
          <a:prstGeom prst="rect">
            <a:avLst/>
          </a:prstGeom>
          <a:noFill/>
        </p:spPr>
      </p:pic>
      <p:pic>
        <p:nvPicPr>
          <p:cNvPr id="5128" name="Picture 8" descr="Image result for rooster on church steeples in germ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71800" cy="1752600"/>
          </a:xfrm>
          <a:prstGeom prst="rect">
            <a:avLst/>
          </a:prstGeom>
          <a:noFill/>
        </p:spPr>
      </p:pic>
      <p:pic>
        <p:nvPicPr>
          <p:cNvPr id="5130" name="Picture 10" descr="Image result for rooster on church steeples in germany"/>
          <p:cNvPicPr>
            <a:picLocks noChangeAspect="1" noChangeArrowheads="1"/>
          </p:cNvPicPr>
          <p:nvPr/>
        </p:nvPicPr>
        <p:blipFill>
          <a:blip r:embed="rId6" cstate="print"/>
          <a:srcRect r="8962"/>
          <a:stretch>
            <a:fillRect/>
          </a:stretch>
        </p:blipFill>
        <p:spPr bwMode="auto">
          <a:xfrm>
            <a:off x="2971800" y="0"/>
            <a:ext cx="3124200" cy="1752600"/>
          </a:xfrm>
          <a:prstGeom prst="rect">
            <a:avLst/>
          </a:prstGeom>
          <a:noFill/>
        </p:spPr>
      </p:pic>
      <p:pic>
        <p:nvPicPr>
          <p:cNvPr id="5132" name="Picture 12" descr="Image result for rooster on church steeples in german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21185"/>
            <a:ext cx="2971800" cy="1926891"/>
          </a:xfrm>
          <a:prstGeom prst="rect">
            <a:avLst/>
          </a:prstGeom>
          <a:noFill/>
        </p:spPr>
      </p:pic>
      <p:pic>
        <p:nvPicPr>
          <p:cNvPr id="5134" name="Picture 14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0531"/>
            <a:ext cx="2133599" cy="3217469"/>
          </a:xfrm>
          <a:prstGeom prst="rect">
            <a:avLst/>
          </a:prstGeom>
          <a:noFill/>
        </p:spPr>
      </p:pic>
      <p:pic>
        <p:nvPicPr>
          <p:cNvPr id="5142" name="Picture 22" descr="Image result for rooster on church steeples in germany"/>
          <p:cNvPicPr>
            <a:picLocks noChangeAspect="1" noChangeArrowheads="1"/>
          </p:cNvPicPr>
          <p:nvPr/>
        </p:nvPicPr>
        <p:blipFill>
          <a:blip r:embed="rId9" cstate="print"/>
          <a:srcRect b="22891"/>
          <a:stretch>
            <a:fillRect/>
          </a:stretch>
        </p:blipFill>
        <p:spPr bwMode="auto">
          <a:xfrm>
            <a:off x="2971800" y="1752600"/>
            <a:ext cx="3124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 l="249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252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32 以掃說：我將要死，這長子的名分於我有什麼益處呢？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6</cp:revision>
  <dcterms:created xsi:type="dcterms:W3CDTF">2017-06-18T06:24:35Z</dcterms:created>
  <dcterms:modified xsi:type="dcterms:W3CDTF">2017-07-16T07:09:19Z</dcterms:modified>
</cp:coreProperties>
</file>