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58" r:id="rId5"/>
    <p:sldId id="267" r:id="rId6"/>
    <p:sldId id="268" r:id="rId7"/>
    <p:sldId id="261" r:id="rId8"/>
    <p:sldId id="263" r:id="rId9"/>
    <p:sldId id="26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>
        <p:scale>
          <a:sx n="100" d="100"/>
          <a:sy n="100" d="100"/>
        </p:scale>
        <p:origin x="-73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28E0-5F2C-4084-9E6F-0B17E85785B8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0DFD-F459-43C3-9183-D43C8CA3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14400" y="2362200"/>
            <a:ext cx="7571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Calibri" pitchFamily="34" charset="0"/>
              </a:rPr>
              <a:t>我竟然</a:t>
            </a:r>
            <a:r>
              <a:rPr kumimoji="0" lang="zh-TW" alt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Calibri" pitchFamily="34" charset="0"/>
              </a:rPr>
              <a:t>不</a:t>
            </a:r>
            <a:r>
              <a:rPr kumimoji="0" lang="zh-TW" altLang="en-US" sz="9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Calibri" pitchFamily="34" charset="0"/>
              </a:rPr>
              <a:t>知道</a:t>
            </a:r>
            <a:endParaRPr kumimoji="0" lang="zh-TW" altLang="en-US" sz="9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http://2.bp.blogspot.com/-zYk_NUOVofc/UXaYDALDYDI/AAAAAAAALWA/C2kAubE-294/s1600/ladder-to-heaven.bmp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514600" y="2286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凡真實經歷上帝恩典的人，必然以奉獻與委身回應神，就像雅各的見證，將石頭變成祭壇，將平凡的地</a:t>
            </a:r>
            <a:r>
              <a:rPr lang="zh-TW" altLang="en-US" sz="3600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方變</a:t>
            </a:r>
            <a:r>
              <a:rPr lang="zh-TW" altLang="en-US" sz="3600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成聖殿，我們的生命因著認識耶穌，得以進入天梯，進入更高層次的生命境界，享受神所應許的屬靈祝</a:t>
            </a:r>
            <a:r>
              <a:rPr lang="zh-TW" altLang="en-US" sz="3600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福</a:t>
            </a:r>
            <a:r>
              <a:rPr lang="zh-TW" altLang="en-US" sz="3600" dirty="0" smtClean="0">
                <a:solidFill>
                  <a:srgbClr val="FFFF00"/>
                </a:solidFill>
                <a:latin typeface="Noto Sans CJK TC Medium" pitchFamily="34" charset="-128"/>
                <a:ea typeface="Noto Sans CJK TC Medium" pitchFamily="34" charset="-128"/>
              </a:rPr>
              <a:t>！</a:t>
            </a:r>
            <a:endParaRPr lang="en-US" altLang="zh-TW" sz="3600" dirty="0" smtClean="0">
              <a:solidFill>
                <a:srgbClr val="FFFF00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sz="3600" dirty="0">
              <a:solidFill>
                <a:srgbClr val="FFFF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 descr="http://upload.wikimedia.org/wikipedia/commons/thumb/e/e4/Horst%2C_Gerrit_Willemsz._-_Isaac_blessing_Jacob_-_Google_Art_Project.jpg/1280px-Horst%2C_Gerrit_Willemsz._-_Isaac_blessing_Jacob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457200"/>
            <a:ext cx="8458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aseline="30000" dirty="0">
                <a:latin typeface="Noto Sans CJK TC Medium" pitchFamily="34" charset="-128"/>
                <a:ea typeface="Noto Sans CJK TC Medium" pitchFamily="34" charset="-128"/>
              </a:rPr>
              <a:t>10 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雅各出了別是巴，向哈蘭走去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600" baseline="30000" dirty="0">
                <a:latin typeface="Noto Sans CJK TC Medium" pitchFamily="34" charset="-128"/>
                <a:ea typeface="Noto Sans CJK TC Medium" pitchFamily="34" charset="-128"/>
              </a:rPr>
              <a:t> </a:t>
            </a:r>
            <a:endParaRPr lang="en-US" sz="3600" baseline="300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11</a:t>
            </a:r>
            <a:r>
              <a:rPr lang="zh-TW" alt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到了一個地方，因為太陽落了，就在那裡住宿，便拾起那地方的一塊石頭枕在頭下，在那裡躺臥睡了。</a:t>
            </a:r>
            <a:r>
              <a:rPr lang="en-US" sz="3600" baseline="30000" dirty="0">
                <a:latin typeface="Noto Sans CJK TC Medium" pitchFamily="34" charset="-128"/>
                <a:ea typeface="Noto Sans CJK TC Medium" pitchFamily="34" charset="-128"/>
              </a:rPr>
              <a:t> </a:t>
            </a:r>
            <a:endParaRPr lang="en-US" sz="3600" baseline="300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sz="3600" baseline="300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12</a:t>
            </a:r>
            <a:r>
              <a:rPr lang="zh-TW" alt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夢見一個梯子立在地上，梯子的頭頂著天，有神的使者在梯子上上去下來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13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耶和華站在梯子以上</a:t>
            </a:r>
            <a:r>
              <a:rPr lang="en-US" sz="3600" dirty="0">
                <a:latin typeface="Noto Sans CJK TC Medium" pitchFamily="34" charset="-128"/>
                <a:ea typeface="Noto Sans CJK TC Medium" pitchFamily="34" charset="-128"/>
              </a:rPr>
              <a:t>…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 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				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（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創世記</a:t>
            </a:r>
            <a:r>
              <a:rPr lang="en-US" sz="3600" dirty="0">
                <a:latin typeface="Noto Sans CJK TC Medium" pitchFamily="34" charset="-128"/>
                <a:ea typeface="Noto Sans CJK TC Medium" pitchFamily="34" charset="-128"/>
              </a:rPr>
              <a:t>28:10-13a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a stairway resting on the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2"/>
            <a:ext cx="9144000" cy="6860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419600"/>
            <a:ext cx="757130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看</a:t>
            </a:r>
            <a:r>
              <a:rPr lang="zh-TW" altLang="en-US" sz="4800" dirty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啊！一個梯子立在</a:t>
            </a:r>
            <a:r>
              <a:rPr lang="zh-TW" altLang="en-US" sz="48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地上！</a:t>
            </a:r>
            <a:endParaRPr lang="en-US" sz="4800" dirty="0">
              <a:solidFill>
                <a:srgbClr val="C0000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667000"/>
            <a:ext cx="634019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看</a:t>
            </a:r>
            <a:r>
              <a:rPr lang="zh-TW" altLang="en-US" sz="4800" dirty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啊！天使上上下下</a:t>
            </a:r>
            <a:r>
              <a:rPr lang="zh-TW" altLang="en-US" sz="48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！</a:t>
            </a:r>
            <a:endParaRPr lang="en-US" altLang="en-US" sz="4800" dirty="0">
              <a:solidFill>
                <a:srgbClr val="C0000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066800"/>
            <a:ext cx="510909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看</a:t>
            </a:r>
            <a:r>
              <a:rPr lang="zh-TW" altLang="en-US" sz="4800" dirty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啊</a:t>
            </a:r>
            <a:r>
              <a:rPr lang="zh-TW" altLang="en-US" sz="48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！是耶</a:t>
            </a:r>
            <a:r>
              <a:rPr lang="zh-TW" altLang="en-US" sz="4800" dirty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和</a:t>
            </a:r>
            <a:r>
              <a:rPr lang="zh-TW" altLang="en-US" sz="48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華！</a:t>
            </a:r>
            <a:endParaRPr lang="en-US" altLang="en-US" sz="4800" dirty="0">
              <a:solidFill>
                <a:srgbClr val="C0000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762000"/>
            <a:ext cx="44958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Noto Sans CJK TC Black" pitchFamily="34" charset="-128"/>
                <a:ea typeface="Noto Sans CJK TC Black" pitchFamily="34" charset="-128"/>
              </a:rPr>
              <a:t>耶和華真在這裡，我竟不知道</a:t>
            </a:r>
            <a:r>
              <a:rPr lang="zh-TW" altLang="en-US" sz="4000" dirty="0" smtClean="0">
                <a:latin typeface="Noto Sans CJK TC Black" pitchFamily="34" charset="-128"/>
                <a:ea typeface="Noto Sans CJK TC Black" pitchFamily="34" charset="-128"/>
              </a:rPr>
              <a:t>！</a:t>
            </a:r>
            <a:endParaRPr lang="en-US" altLang="zh-TW" sz="4000" dirty="0" smtClean="0">
              <a:latin typeface="Noto Sans CJK TC Black" pitchFamily="34" charset="-128"/>
              <a:ea typeface="Noto Sans CJK TC Black" pitchFamily="34" charset="-128"/>
            </a:endParaRPr>
          </a:p>
          <a:p>
            <a:r>
              <a:rPr lang="zh-TW" altLang="en-US" sz="4000" dirty="0" smtClean="0">
                <a:latin typeface="Noto Sans CJK TC Black" pitchFamily="34" charset="-128"/>
                <a:ea typeface="Noto Sans CJK TC Black" pitchFamily="34" charset="-128"/>
              </a:rPr>
              <a:t>這</a:t>
            </a:r>
            <a:r>
              <a:rPr lang="zh-TW" altLang="en-US" sz="4000" dirty="0" smtClean="0">
                <a:latin typeface="Noto Sans CJK TC Black" pitchFamily="34" charset="-128"/>
                <a:ea typeface="Noto Sans CJK TC Black" pitchFamily="34" charset="-128"/>
              </a:rPr>
              <a:t>地方何等可畏！</a:t>
            </a:r>
            <a:endParaRPr lang="en-US" sz="4000" dirty="0"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609600" y="2743200"/>
            <a:ext cx="8153400" cy="914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dirty="0" smtClean="0">
                <a:solidFill>
                  <a:srgbClr val="692F03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一個「地方」變為「聖殿」</a:t>
            </a:r>
            <a:endParaRPr lang="en-US" altLang="en-US" sz="4800" dirty="0" smtClean="0">
              <a:solidFill>
                <a:srgbClr val="692F03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1524000"/>
            <a:ext cx="7570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一塊「石頭」變為「祭壇」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3962400"/>
            <a:ext cx="88024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一位「逃犯」變為「</a:t>
            </a:r>
            <a:r>
              <a:rPr lang="zh-TW" altLang="en-US" sz="4800" dirty="0" smtClean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蒙恩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的人」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bibleencyclopedia.com/picturesjpeg/Jacob's_Vow_at__Bethel_1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252262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05200" y="762000"/>
            <a:ext cx="533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20</a:t>
            </a:r>
            <a:r>
              <a:rPr lang="en-US" sz="3600" baseline="30000" dirty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雅各許願說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：神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若與我同在，在我所行的路上保佑我，又給我食物吃、衣服穿，</a:t>
            </a:r>
            <a:r>
              <a:rPr lang="en-US" sz="3600" baseline="30000" dirty="0">
                <a:latin typeface="Noto Sans CJK TC Medium" pitchFamily="34" charset="-128"/>
                <a:ea typeface="Noto Sans CJK TC Medium" pitchFamily="34" charset="-128"/>
              </a:rPr>
              <a:t>21</a:t>
            </a:r>
            <a:r>
              <a:rPr lang="en-US" sz="3600" dirty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使我平平安安地回到我父親的家，我就必以耶和華為我的神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，</a:t>
            </a:r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22</a:t>
            </a:r>
            <a:r>
              <a:rPr lang="en-US" sz="3600" dirty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我所立為柱子的石頭也必做神的殿。凡你所賜給我的，我必將十分之一獻給你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（創世記</a:t>
            </a:r>
            <a:r>
              <a:rPr lang="en-US" altLang="zh-TW" sz="2800" dirty="0" smtClean="0">
                <a:latin typeface="Noto Sans CJK TC Medium" pitchFamily="34" charset="-128"/>
                <a:ea typeface="Noto Sans CJK TC Medium" pitchFamily="34" charset="-128"/>
              </a:rPr>
              <a:t>28:20-22</a:t>
            </a:r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2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Image result for 梁斐生博士"/>
          <p:cNvPicPr>
            <a:picLocks noChangeAspect="1" noChangeArrowheads="1"/>
          </p:cNvPicPr>
          <p:nvPr/>
        </p:nvPicPr>
        <p:blipFill>
          <a:blip r:embed="rId2" cstate="print"/>
          <a:srcRect b="9630"/>
          <a:stretch>
            <a:fillRect/>
          </a:stretch>
        </p:blipFill>
        <p:spPr bwMode="auto">
          <a:xfrm>
            <a:off x="0" y="533400"/>
            <a:ext cx="9144000" cy="4648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124200" y="563880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Noto Sans CJK TC Black" pitchFamily="34" charset="-128"/>
                <a:ea typeface="Noto Sans CJK TC Black" pitchFamily="34" charset="-128"/>
              </a:rPr>
              <a:t>梁斐生博士</a:t>
            </a:r>
            <a:endParaRPr lang="en-US" sz="4400" dirty="0">
              <a:solidFill>
                <a:schemeClr val="bg1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197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一個「地方」變為「聖殿」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Chou</cp:lastModifiedBy>
  <cp:revision>5</cp:revision>
  <dcterms:created xsi:type="dcterms:W3CDTF">2017-07-22T03:27:33Z</dcterms:created>
  <dcterms:modified xsi:type="dcterms:W3CDTF">2017-07-23T07:50:31Z</dcterms:modified>
</cp:coreProperties>
</file>