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62" r:id="rId3"/>
    <p:sldId id="265" r:id="rId4"/>
    <p:sldId id="267" r:id="rId5"/>
    <p:sldId id="257" r:id="rId6"/>
    <p:sldId id="266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50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BD2E6-4301-417F-A86E-B867C84BD5E7}" type="datetimeFigureOut">
              <a:rPr lang="en-US" smtClean="0"/>
              <a:pPr/>
              <a:t>8/19/2017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DE497-A490-4DD2-AE12-4D6495DB98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1EA4-B82F-47FF-BD5C-397BABBF7C50}" type="datetimeFigureOut">
              <a:rPr lang="en-US" smtClean="0"/>
              <a:pPr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50F7-CB89-4DEA-AEED-2A2A6850A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1EA4-B82F-47FF-BD5C-397BABBF7C50}" type="datetimeFigureOut">
              <a:rPr lang="en-US" smtClean="0"/>
              <a:pPr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50F7-CB89-4DEA-AEED-2A2A6850A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1EA4-B82F-47FF-BD5C-397BABBF7C50}" type="datetimeFigureOut">
              <a:rPr lang="en-US" smtClean="0"/>
              <a:pPr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50F7-CB89-4DEA-AEED-2A2A6850A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1EA4-B82F-47FF-BD5C-397BABBF7C50}" type="datetimeFigureOut">
              <a:rPr lang="en-US" smtClean="0"/>
              <a:pPr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50F7-CB89-4DEA-AEED-2A2A6850A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1EA4-B82F-47FF-BD5C-397BABBF7C50}" type="datetimeFigureOut">
              <a:rPr lang="en-US" smtClean="0"/>
              <a:pPr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50F7-CB89-4DEA-AEED-2A2A6850A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1EA4-B82F-47FF-BD5C-397BABBF7C50}" type="datetimeFigureOut">
              <a:rPr lang="en-US" smtClean="0"/>
              <a:pPr/>
              <a:t>8/19/2017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50F7-CB89-4DEA-AEED-2A2A6850A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1EA4-B82F-47FF-BD5C-397BABBF7C50}" type="datetimeFigureOut">
              <a:rPr lang="en-US" smtClean="0"/>
              <a:pPr/>
              <a:t>8/19/2017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50F7-CB89-4DEA-AEED-2A2A6850A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1EA4-B82F-47FF-BD5C-397BABBF7C50}" type="datetimeFigureOut">
              <a:rPr lang="en-US" smtClean="0"/>
              <a:pPr/>
              <a:t>8/19/2017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50F7-CB89-4DEA-AEED-2A2A6850A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1EA4-B82F-47FF-BD5C-397BABBF7C50}" type="datetimeFigureOut">
              <a:rPr lang="en-US" smtClean="0"/>
              <a:pPr/>
              <a:t>8/19/2017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50F7-CB89-4DEA-AEED-2A2A6850A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1EA4-B82F-47FF-BD5C-397BABBF7C50}" type="datetimeFigureOut">
              <a:rPr lang="en-US" smtClean="0"/>
              <a:pPr/>
              <a:t>8/19/2017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50F7-CB89-4DEA-AEED-2A2A6850A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1EA4-B82F-47FF-BD5C-397BABBF7C50}" type="datetimeFigureOut">
              <a:rPr lang="en-US" smtClean="0"/>
              <a:pPr/>
              <a:t>8/19/2017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50F7-CB89-4DEA-AEED-2A2A6850A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51EA4-B82F-47FF-BD5C-397BABBF7C50}" type="datetimeFigureOut">
              <a:rPr lang="en-US" smtClean="0"/>
              <a:pPr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F50F7-CB89-4DEA-AEED-2A2A6850A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105400"/>
            <a:ext cx="9144000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7200" dirty="0" smtClean="0">
                <a:latin typeface="Noto Sans CJK TC Medium" pitchFamily="34" charset="-128"/>
                <a:ea typeface="Noto Sans CJK TC Medium" pitchFamily="34" charset="-128"/>
              </a:rPr>
              <a:t>神的意思原是好的</a:t>
            </a:r>
            <a:endParaRPr lang="en-US" sz="7200" dirty="0">
              <a:latin typeface="Noto Sans CJK TC Medium" pitchFamily="34" charset="-128"/>
              <a:ea typeface="Noto Sans CJK TC Medium" pitchFamily="34" charset="-128"/>
            </a:endParaRPr>
          </a:p>
        </p:txBody>
      </p:sp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1066800" y="838200"/>
            <a:ext cx="7010400" cy="3925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685800"/>
            <a:ext cx="36576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>
                <a:latin typeface="Noto Sans CJK TC Medium" pitchFamily="34" charset="-128"/>
                <a:ea typeface="Noto Sans CJK TC Medium" pitchFamily="34" charset="-128"/>
              </a:rPr>
              <a:t>早王國</a:t>
            </a:r>
            <a:endParaRPr lang="en-US" sz="4400" dirty="0">
              <a:latin typeface="Noto Sans CJK TC Medium" pitchFamily="34" charset="-128"/>
              <a:ea typeface="Noto Sans CJK TC Medium" pitchFamily="34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1828800"/>
            <a:ext cx="36576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>
                <a:latin typeface="Noto Sans CJK TC Medium" pitchFamily="34" charset="-128"/>
                <a:ea typeface="Noto Sans CJK TC Medium" pitchFamily="34" charset="-128"/>
              </a:rPr>
              <a:t>古王國</a:t>
            </a:r>
            <a:endParaRPr lang="en-US" sz="4400" dirty="0">
              <a:latin typeface="Noto Sans CJK TC Medium" pitchFamily="34" charset="-128"/>
              <a:ea typeface="Noto Sans CJK TC Medium" pitchFamily="34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" y="2971800"/>
            <a:ext cx="36576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>
                <a:latin typeface="Noto Sans CJK TC Medium" pitchFamily="34" charset="-128"/>
                <a:ea typeface="Noto Sans CJK TC Medium" pitchFamily="34" charset="-128"/>
              </a:rPr>
              <a:t>中王國</a:t>
            </a:r>
            <a:endParaRPr lang="en-US" sz="4400" dirty="0">
              <a:latin typeface="Noto Sans CJK TC Medium" pitchFamily="34" charset="-128"/>
              <a:ea typeface="Noto Sans CJK TC Medium" pitchFamily="34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4114800"/>
            <a:ext cx="36576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>
                <a:latin typeface="Noto Sans CJK TC Medium" pitchFamily="34" charset="-128"/>
                <a:ea typeface="Noto Sans CJK TC Medium" pitchFamily="34" charset="-128"/>
              </a:rPr>
              <a:t>新王國</a:t>
            </a:r>
            <a:endParaRPr lang="en-US" sz="4400" dirty="0">
              <a:latin typeface="Noto Sans CJK TC Medium" pitchFamily="34" charset="-128"/>
              <a:ea typeface="Noto Sans CJK TC Medium" pitchFamily="34" charset="-12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" y="5257800"/>
            <a:ext cx="36576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>
                <a:latin typeface="Noto Sans CJK TC Medium" pitchFamily="34" charset="-128"/>
                <a:ea typeface="Noto Sans CJK TC Medium" pitchFamily="34" charset="-128"/>
              </a:rPr>
              <a:t>後王國</a:t>
            </a:r>
            <a:endParaRPr lang="en-US" sz="4400" dirty="0">
              <a:latin typeface="Noto Sans CJK TC Medium" pitchFamily="34" charset="-128"/>
              <a:ea typeface="Noto Sans CJK TC Medium" pitchFamily="34" charset="-128"/>
            </a:endParaRPr>
          </a:p>
        </p:txBody>
      </p:sp>
      <p:sp>
        <p:nvSpPr>
          <p:cNvPr id="15" name="Left Arrow Callout 14"/>
          <p:cNvSpPr/>
          <p:nvPr/>
        </p:nvSpPr>
        <p:spPr>
          <a:xfrm>
            <a:off x="4343400" y="3276600"/>
            <a:ext cx="3733800" cy="16002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462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Noto Sans CJK TC Medium" pitchFamily="34" charset="-128"/>
                <a:ea typeface="Noto Sans CJK TC Medium" pitchFamily="34" charset="-128"/>
              </a:rPr>
              <a:t>第二中衰</a:t>
            </a:r>
            <a:r>
              <a:rPr lang="zh-TW" altLang="en-US" sz="4000" dirty="0" smtClean="0">
                <a:latin typeface="Noto Sans CJK TC Medium" pitchFamily="34" charset="-128"/>
                <a:ea typeface="Noto Sans CJK TC Medium" pitchFamily="34" charset="-128"/>
              </a:rPr>
              <a:t>期</a:t>
            </a:r>
            <a:endParaRPr lang="en-US" altLang="zh-TW" sz="4000" dirty="0" smtClean="0">
              <a:latin typeface="Noto Sans CJK TC Medium" pitchFamily="34" charset="-128"/>
              <a:ea typeface="Noto Sans CJK TC Medium" pitchFamily="34" charset="-128"/>
            </a:endParaRPr>
          </a:p>
          <a:p>
            <a:pPr algn="ctr"/>
            <a:r>
              <a:rPr lang="en-US" sz="4000" dirty="0" smtClean="0"/>
              <a:t>1800-1570 BC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oto Sans CJK TC Medium" pitchFamily="34" charset="-128"/>
              <a:ea typeface="Noto Sans CJK TC Medium" pitchFamily="34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0" y="1676400"/>
            <a:ext cx="33554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dirty="0" smtClean="0">
                <a:latin typeface="Noto Sans CJK TC Medium" pitchFamily="34" charset="-128"/>
                <a:ea typeface="Noto Sans CJK TC Medium" pitchFamily="34" charset="-128"/>
              </a:rPr>
              <a:t>1.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約瑟治理埃及</a:t>
            </a:r>
            <a:endParaRPr lang="en-US" sz="3600" dirty="0">
              <a:latin typeface="Noto Sans CJK TC Medium" pitchFamily="34" charset="-128"/>
              <a:ea typeface="Noto Sans CJK TC Medium" pitchFamily="34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0" y="2362200"/>
            <a:ext cx="44777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oto Sans CJK TC Medium" pitchFamily="34" charset="-128"/>
                <a:ea typeface="Noto Sans CJK TC Medium" pitchFamily="34" charset="-128"/>
              </a:rPr>
              <a:t>2.Hyksos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希克索斯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人</a:t>
            </a:r>
            <a:endParaRPr lang="en-US" sz="3600" dirty="0"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一位古埃及宰相的封侯墓畫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838200"/>
            <a:ext cx="4163920" cy="2333626"/>
          </a:xfrm>
          <a:prstGeom prst="rect">
            <a:avLst/>
          </a:prstGeom>
          <a:noFill/>
        </p:spPr>
      </p:pic>
      <p:pic>
        <p:nvPicPr>
          <p:cNvPr id="7172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4343400" cy="610006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648200" y="3429000"/>
            <a:ext cx="4267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約</a:t>
            </a:r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瑟死了，正一百一十歲，人用香料將他薰了，把他收殮在棺材裡，停在埃及</a:t>
            </a:r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。（</a:t>
            </a:r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創</a:t>
            </a:r>
            <a:r>
              <a:rPr lang="en-US" sz="3200" dirty="0" smtClean="0">
                <a:latin typeface="Noto Sans CJK TC Medium" pitchFamily="34" charset="-128"/>
                <a:ea typeface="Noto Sans CJK TC Medium" pitchFamily="34" charset="-128"/>
              </a:rPr>
              <a:t>53:26</a:t>
            </a:r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）</a:t>
            </a:r>
            <a:endParaRPr lang="en-US" sz="3200" dirty="0"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81000" y="4648200"/>
            <a:ext cx="86106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瑪拿</a:t>
            </a:r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西：</a:t>
            </a:r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神</a:t>
            </a:r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使我</a:t>
            </a:r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忘了一切的困苦和我父的全家</a:t>
            </a:r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。</a:t>
            </a:r>
            <a:endParaRPr lang="en-US" sz="3200" dirty="0">
              <a:latin typeface="Noto Sans CJK TC Medium" pitchFamily="34" charset="-128"/>
              <a:ea typeface="Noto Sans CJK TC Medium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5410200"/>
            <a:ext cx="6750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3200" dirty="0" smtClean="0">
                <a:solidFill>
                  <a:schemeClr val="dk1"/>
                </a:solidFill>
                <a:latin typeface="Noto Sans CJK TC Medium" pitchFamily="34" charset="-128"/>
                <a:ea typeface="Noto Sans CJK TC Medium" pitchFamily="34" charset="-128"/>
              </a:rPr>
              <a:t>以法蓮：神</a:t>
            </a:r>
            <a:r>
              <a:rPr lang="zh-TW" altLang="en-US" sz="3200" dirty="0" smtClean="0">
                <a:solidFill>
                  <a:schemeClr val="dk1"/>
                </a:solidFill>
                <a:latin typeface="Noto Sans CJK TC Medium" pitchFamily="34" charset="-128"/>
                <a:ea typeface="Noto Sans CJK TC Medium" pitchFamily="34" charset="-128"/>
              </a:rPr>
              <a:t>使我在受苦的地方興盛。</a:t>
            </a:r>
            <a:endParaRPr lang="en-US" altLang="en-US" sz="3200" dirty="0" smtClean="0">
              <a:solidFill>
                <a:schemeClr val="dk1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P.T. Barn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6930"/>
          </a:xfrm>
          <a:prstGeom prst="rect">
            <a:avLst/>
          </a:prstGeom>
          <a:noFill/>
        </p:spPr>
      </p:pic>
      <p:pic>
        <p:nvPicPr>
          <p:cNvPr id="5124" name="Picture 4" descr="Image result for P.T. Barn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981200"/>
            <a:ext cx="2438400" cy="3070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6019800" y="5029200"/>
            <a:ext cx="2590800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 smtClean="0"/>
              <a:t>Phineas</a:t>
            </a:r>
            <a:r>
              <a:rPr lang="en-US" sz="2800" dirty="0" smtClean="0"/>
              <a:t> Barnum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04800"/>
            <a:ext cx="8458200" cy="107721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從前你們的意思是要害我，但神的意思原是好的，要保全許多人的性命，成就今日的光景。</a:t>
            </a:r>
            <a:endParaRPr lang="en-US" altLang="en-US" sz="3200" u="sng" dirty="0">
              <a:solidFill>
                <a:srgbClr val="C00000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600200"/>
            <a:ext cx="67056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 他們是</a:t>
            </a:r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父親所愛，卻被兄弟們恨惡</a:t>
            </a:r>
            <a:endParaRPr lang="en-US" sz="3200" dirty="0">
              <a:latin typeface="Noto Sans CJK TC Medium" pitchFamily="34" charset="-128"/>
              <a:ea typeface="Noto Sans CJK TC Medium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2158425"/>
            <a:ext cx="37048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sz="3200" dirty="0" smtClean="0">
                <a:solidFill>
                  <a:srgbClr val="C00000"/>
                </a:solidFill>
                <a:latin typeface="Noto Sans CJK TC Medium" pitchFamily="34" charset="-128"/>
                <a:ea typeface="Noto Sans CJK TC Medium" pitchFamily="34" charset="-128"/>
              </a:rPr>
              <a:t> 被</a:t>
            </a:r>
            <a:r>
              <a:rPr lang="zh-TW" altLang="en-US" sz="3200" dirty="0" smtClean="0">
                <a:solidFill>
                  <a:srgbClr val="C00000"/>
                </a:solidFill>
                <a:latin typeface="Noto Sans CJK TC Medium" pitchFamily="34" charset="-128"/>
                <a:ea typeface="Noto Sans CJK TC Medium" pitchFamily="34" charset="-128"/>
              </a:rPr>
              <a:t>最親近的人出賣</a:t>
            </a:r>
            <a:endParaRPr lang="en-US" sz="3200" dirty="0">
              <a:solidFill>
                <a:srgbClr val="C00000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691825"/>
            <a:ext cx="32944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 兩</a:t>
            </a:r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人都去過埃</a:t>
            </a:r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及</a:t>
            </a:r>
            <a:endParaRPr lang="en-US" sz="3200" dirty="0">
              <a:latin typeface="Noto Sans CJK TC Medium" pitchFamily="34" charset="-128"/>
              <a:ea typeface="Noto Sans CJK TC Medium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6047" y="3276600"/>
            <a:ext cx="45255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sz="3200" dirty="0" smtClean="0">
                <a:solidFill>
                  <a:srgbClr val="C00000"/>
                </a:solidFill>
                <a:latin typeface="Noto Sans CJK TC Medium" pitchFamily="34" charset="-128"/>
                <a:ea typeface="Noto Sans CJK TC Medium" pitchFamily="34" charset="-128"/>
              </a:rPr>
              <a:t> 他</a:t>
            </a:r>
            <a:r>
              <a:rPr lang="zh-TW" altLang="en-US" sz="3200" dirty="0" smtClean="0">
                <a:solidFill>
                  <a:srgbClr val="C00000"/>
                </a:solidFill>
                <a:latin typeface="Noto Sans CJK TC Medium" pitchFamily="34" charset="-128"/>
                <a:ea typeface="Noto Sans CJK TC Medium" pitchFamily="34" charset="-128"/>
              </a:rPr>
              <a:t>們的衣服都染了血跡</a:t>
            </a:r>
            <a:endParaRPr lang="en-US" sz="3200" dirty="0">
              <a:solidFill>
                <a:srgbClr val="C00000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3886200"/>
            <a:ext cx="5756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 兩人沒</a:t>
            </a:r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有犯罪，卻被誣告陷害</a:t>
            </a:r>
            <a:endParaRPr lang="en-US" sz="3200" dirty="0">
              <a:latin typeface="Noto Sans CJK TC Medium" pitchFamily="34" charset="-128"/>
              <a:ea typeface="Noto Sans CJK TC Medium" pitchFamily="34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4495800"/>
            <a:ext cx="75264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sz="3200" dirty="0" smtClean="0">
                <a:solidFill>
                  <a:srgbClr val="C00000"/>
                </a:solidFill>
                <a:latin typeface="Noto Sans CJK TC Medium" pitchFamily="34" charset="-128"/>
                <a:ea typeface="Noto Sans CJK TC Medium" pitchFamily="34" charset="-128"/>
              </a:rPr>
              <a:t> 他</a:t>
            </a:r>
            <a:r>
              <a:rPr lang="zh-TW" altLang="en-US" sz="3200" dirty="0" smtClean="0">
                <a:solidFill>
                  <a:srgbClr val="C00000"/>
                </a:solidFill>
                <a:latin typeface="Noto Sans CJK TC Medium" pitchFamily="34" charset="-128"/>
                <a:ea typeface="Noto Sans CJK TC Medium" pitchFamily="34" charset="-128"/>
              </a:rPr>
              <a:t>們從奴隸變成王，從苦難中得到榮耀</a:t>
            </a:r>
            <a:endParaRPr lang="en-US" sz="3200" dirty="0">
              <a:solidFill>
                <a:srgbClr val="C00000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5105400"/>
            <a:ext cx="746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 地上的糧</a:t>
            </a:r>
            <a:r>
              <a:rPr lang="en-US" altLang="zh-TW" sz="3200" dirty="0" err="1" smtClean="0">
                <a:latin typeface="Noto Sans CJK TC Medium" pitchFamily="34" charset="-128"/>
                <a:ea typeface="Noto Sans CJK TC Medium" pitchFamily="34" charset="-128"/>
              </a:rPr>
              <a:t>v.s</a:t>
            </a:r>
            <a:r>
              <a:rPr lang="en-US" altLang="zh-TW" sz="3200" dirty="0" smtClean="0">
                <a:latin typeface="Noto Sans CJK TC Medium" pitchFamily="34" charset="-128"/>
                <a:ea typeface="Noto Sans CJK TC Medium" pitchFamily="34" charset="-128"/>
              </a:rPr>
              <a:t>.</a:t>
            </a:r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生</a:t>
            </a:r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命的糧</a:t>
            </a:r>
            <a:endParaRPr lang="en-US" sz="3200" dirty="0">
              <a:latin typeface="Noto Sans CJK TC Medium" pitchFamily="34" charset="-128"/>
              <a:ea typeface="Noto Sans CJK TC Medium" pitchFamily="34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5780782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sz="3200" dirty="0" smtClean="0">
                <a:solidFill>
                  <a:srgbClr val="C00000"/>
                </a:solidFill>
                <a:latin typeface="Noto Sans CJK TC Medium" pitchFamily="34" charset="-128"/>
                <a:ea typeface="Noto Sans CJK TC Medium" pitchFamily="34" charset="-128"/>
              </a:rPr>
              <a:t> 約</a:t>
            </a:r>
            <a:r>
              <a:rPr lang="zh-TW" altLang="en-US" sz="3200" dirty="0" smtClean="0">
                <a:solidFill>
                  <a:srgbClr val="C00000"/>
                </a:solidFill>
                <a:latin typeface="Noto Sans CJK TC Medium" pitchFamily="34" charset="-128"/>
                <a:ea typeface="Noto Sans CJK TC Medium" pitchFamily="34" charset="-128"/>
              </a:rPr>
              <a:t>瑟原諒他的兄弟，為他們預備住處，耶</a:t>
            </a:r>
            <a:r>
              <a:rPr lang="zh-TW" altLang="en-US" sz="3200" dirty="0" smtClean="0">
                <a:solidFill>
                  <a:srgbClr val="C00000"/>
                </a:solidFill>
                <a:latin typeface="Noto Sans CJK TC Medium" pitchFamily="34" charset="-128"/>
                <a:ea typeface="Noto Sans CJK TC Medium" pitchFamily="34" charset="-128"/>
              </a:rPr>
              <a:t>穌 </a:t>
            </a:r>
            <a:endParaRPr lang="en-US" altLang="zh-TW" sz="3200" dirty="0" smtClean="0">
              <a:solidFill>
                <a:srgbClr val="C00000"/>
              </a:solidFill>
              <a:latin typeface="Noto Sans CJK TC Medium" pitchFamily="34" charset="-128"/>
              <a:ea typeface="Noto Sans CJK TC Medium" pitchFamily="34" charset="-128"/>
            </a:endParaRPr>
          </a:p>
          <a:p>
            <a:r>
              <a:rPr lang="en-US" altLang="zh-TW" sz="3200" dirty="0" smtClean="0">
                <a:solidFill>
                  <a:srgbClr val="C00000"/>
                </a:solidFill>
                <a:latin typeface="Noto Sans CJK TC Medium" pitchFamily="34" charset="-128"/>
                <a:ea typeface="Noto Sans CJK TC Medium" pitchFamily="34" charset="-128"/>
              </a:rPr>
              <a:t> </a:t>
            </a:r>
            <a:r>
              <a:rPr lang="en-US" altLang="zh-TW" sz="3200" dirty="0" smtClean="0">
                <a:solidFill>
                  <a:srgbClr val="C00000"/>
                </a:solidFill>
                <a:latin typeface="Noto Sans CJK TC Medium" pitchFamily="34" charset="-128"/>
                <a:ea typeface="Noto Sans CJK TC Medium" pitchFamily="34" charset="-128"/>
              </a:rPr>
              <a:t> </a:t>
            </a:r>
            <a:r>
              <a:rPr lang="zh-TW" altLang="en-US" sz="3200" dirty="0" smtClean="0">
                <a:solidFill>
                  <a:srgbClr val="C00000"/>
                </a:solidFill>
                <a:latin typeface="Noto Sans CJK TC Medium" pitchFamily="34" charset="-128"/>
                <a:ea typeface="Noto Sans CJK TC Medium" pitchFamily="34" charset="-128"/>
              </a:rPr>
              <a:t>赦</a:t>
            </a:r>
            <a:r>
              <a:rPr lang="zh-TW" altLang="en-US" sz="3200" dirty="0" smtClean="0">
                <a:solidFill>
                  <a:srgbClr val="C00000"/>
                </a:solidFill>
                <a:latin typeface="Noto Sans CJK TC Medium" pitchFamily="34" charset="-128"/>
                <a:ea typeface="Noto Sans CJK TC Medium" pitchFamily="34" charset="-128"/>
              </a:rPr>
              <a:t>免人的罪，為我們預備天家，</a:t>
            </a:r>
            <a:endParaRPr lang="en-US" sz="3200" dirty="0">
              <a:solidFill>
                <a:srgbClr val="C00000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283</Words>
  <Application>Microsoft Office PowerPoint</Application>
  <PresentationFormat>On-screen Show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Chou</dc:creator>
  <cp:lastModifiedBy>Chou</cp:lastModifiedBy>
  <cp:revision>9</cp:revision>
  <dcterms:created xsi:type="dcterms:W3CDTF">2017-06-18T06:24:35Z</dcterms:created>
  <dcterms:modified xsi:type="dcterms:W3CDTF">2017-08-20T07:35:51Z</dcterms:modified>
</cp:coreProperties>
</file>