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2" r:id="rId4"/>
    <p:sldId id="258" r:id="rId5"/>
    <p:sldId id="263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AA0E9-B7C1-4441-B58A-324431499F1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66BA-CD69-49DF-94D2-849397355D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8555-1DE6-4C1B-89F0-614EE8442381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3333" r="6667"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66800" y="609600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尼羅河邊的奇蹟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743200"/>
            <a:ext cx="73914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>
                <a:latin typeface="Noto Sans CJK TC Medium" pitchFamily="34" charset="-128"/>
                <a:ea typeface="Noto Sans CJK TC Medium" pitchFamily="34" charset="-128"/>
              </a:rPr>
              <a:t>有不認識約瑟的新王起來，治理埃及，對他的百姓說：看哪，這</a:t>
            </a:r>
            <a:r>
              <a:rPr lang="zh-TW" altLang="en-US" sz="3200" b="1" dirty="0">
                <a:solidFill>
                  <a:srgbClr val="FF0000"/>
                </a:solidFill>
                <a:latin typeface="Noto Sans CJK TC Medium" pitchFamily="34" charset="-128"/>
                <a:ea typeface="Noto Sans CJK TC Medium" pitchFamily="34" charset="-128"/>
              </a:rPr>
              <a:t>以色列民</a:t>
            </a:r>
            <a:r>
              <a:rPr lang="zh-TW" altLang="en-US" sz="3200" b="1" dirty="0">
                <a:latin typeface="Noto Sans CJK TC Medium" pitchFamily="34" charset="-128"/>
                <a:ea typeface="Noto Sans CJK TC Medium" pitchFamily="34" charset="-128"/>
              </a:rPr>
              <a:t>比我們還多，又比我們強盛。（出</a:t>
            </a:r>
            <a:r>
              <a:rPr lang="en-US" altLang="zh-TW" sz="3200" b="1" dirty="0">
                <a:latin typeface="Noto Sans CJK TC Medium" pitchFamily="34" charset="-128"/>
                <a:ea typeface="Noto Sans CJK TC Medium" pitchFamily="34" charset="-128"/>
              </a:rPr>
              <a:t>1:8-9</a:t>
            </a:r>
            <a:r>
              <a:rPr lang="zh-TW" altLang="en-US" sz="3200" b="1" dirty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990600"/>
            <a:ext cx="272382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6600" dirty="0">
                <a:latin typeface="Noto Sans CJK TC Bold" pitchFamily="34" charset="-128"/>
                <a:ea typeface="Noto Sans CJK TC Bold" pitchFamily="34" charset="-128"/>
              </a:rPr>
              <a:t>創世記</a:t>
            </a:r>
            <a:endParaRPr lang="en-US" sz="66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4953000"/>
            <a:ext cx="3570208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6600" dirty="0">
                <a:latin typeface="Noto Sans CJK TC Bold" pitchFamily="34" charset="-128"/>
                <a:ea typeface="Noto Sans CJK TC Bold" pitchFamily="34" charset="-128"/>
              </a:rPr>
              <a:t>出埃及記</a:t>
            </a:r>
            <a:endParaRPr lang="en-US" sz="66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r="325"/>
          <a:stretch>
            <a:fillRect/>
          </a:stretch>
        </p:blipFill>
        <p:spPr bwMode="auto">
          <a:xfrm>
            <a:off x="1981200" y="3276600"/>
            <a:ext cx="5105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257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以色列民在埃及做苦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3276600" cy="21938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6858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強迫以色列民造積貨城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pic>
        <p:nvPicPr>
          <p:cNvPr id="1028" name="Picture 4" descr="Image result for hebrew midwife"/>
          <p:cNvPicPr>
            <a:picLocks noChangeAspect="1" noChangeArrowheads="1"/>
          </p:cNvPicPr>
          <p:nvPr/>
        </p:nvPicPr>
        <p:blipFill>
          <a:blip r:embed="rId3" cstate="print"/>
          <a:srcRect r="14000"/>
          <a:stretch>
            <a:fillRect/>
          </a:stretch>
        </p:blipFill>
        <p:spPr bwMode="auto">
          <a:xfrm>
            <a:off x="990600" y="2438400"/>
            <a:ext cx="3276600" cy="209576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19600" y="28194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下令接生婆殺死男嬰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 r="4444"/>
          <a:stretch>
            <a:fillRect/>
          </a:stretch>
        </p:blipFill>
        <p:spPr bwMode="auto">
          <a:xfrm>
            <a:off x="990600" y="4648200"/>
            <a:ext cx="3276600" cy="192881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419600" y="4977825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將男嬰丟進尼羅河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371600"/>
            <a:ext cx="433965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>
                <a:latin typeface="Noto Sans CJK TC Bold" pitchFamily="34" charset="-128"/>
                <a:ea typeface="Noto Sans CJK TC Bold" pitchFamily="34" charset="-128"/>
              </a:rPr>
              <a:t>有不認識約瑟的新王</a:t>
            </a:r>
            <a:endParaRPr lang="en-US" sz="36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9316" y="3505200"/>
            <a:ext cx="15696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>
                <a:latin typeface="Noto Sans CJK TC Bold" pitchFamily="34" charset="-128"/>
                <a:ea typeface="Noto Sans CJK TC Bold" pitchFamily="34" charset="-128"/>
              </a:rPr>
              <a:t>埃及王</a:t>
            </a:r>
            <a:endParaRPr lang="en-US" sz="36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648980"/>
            <a:ext cx="11079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>
                <a:latin typeface="Noto Sans CJK TC Bold" pitchFamily="34" charset="-128"/>
                <a:ea typeface="Noto Sans CJK TC Bold" pitchFamily="34" charset="-128"/>
              </a:rPr>
              <a:t>法老</a:t>
            </a:r>
            <a:endParaRPr lang="en-US" sz="36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7000" y="2514600"/>
            <a:ext cx="15696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尼羅河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20484" name="Picture 4" descr="Image result for nile 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4648200" cy="3082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8824"/>
          <a:stretch>
            <a:fillRect/>
          </a:stretch>
        </p:blipFill>
        <p:spPr bwMode="auto">
          <a:xfrm>
            <a:off x="2438400" y="3505200"/>
            <a:ext cx="518757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thetorah.com/wp-content/uploads/2016/04/Malqata-complex-of-Amenhotep-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437881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Image result for what did an ancient egyptian palace look 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5361709" cy="3276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248400" y="13716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Noto Sans CJK TC Bold" pitchFamily="34" charset="-128"/>
                <a:ea typeface="Noto Sans CJK TC Bold" pitchFamily="34" charset="-128"/>
              </a:rPr>
              <a:t>埃及法老王宮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pic>
        <p:nvPicPr>
          <p:cNvPr id="15" name="Picture 4" descr="http://thetorah.com/wp-content/uploads/2016/04/Pharaoh-Pal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96" y="3733800"/>
            <a:ext cx="4405836" cy="2667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971800" y="6019800"/>
            <a:ext cx="305724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法老王宮的遺址</a:t>
            </a:r>
            <a:endParaRPr lang="en-US" sz="3200" dirty="0">
              <a:solidFill>
                <a:srgbClr val="C00000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Related image"/>
          <p:cNvPicPr>
            <a:picLocks noChangeAspect="1" noChangeArrowheads="1"/>
          </p:cNvPicPr>
          <p:nvPr/>
        </p:nvPicPr>
        <p:blipFill>
          <a:blip r:embed="rId2" cstate="print"/>
          <a:srcRect l="9010" r="885"/>
          <a:stretch>
            <a:fillRect/>
          </a:stretch>
        </p:blipFill>
        <p:spPr bwMode="auto">
          <a:xfrm>
            <a:off x="2362200" y="304800"/>
            <a:ext cx="4572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http://weproclaimhim.com/wp-content/uploads/2017/03/170304-2.jpg"/>
          <p:cNvPicPr>
            <a:picLocks noChangeAspect="1" noChangeArrowheads="1"/>
          </p:cNvPicPr>
          <p:nvPr/>
        </p:nvPicPr>
        <p:blipFill>
          <a:blip r:embed="rId3" cstate="print"/>
          <a:srcRect r="6250"/>
          <a:stretch>
            <a:fillRect/>
          </a:stretch>
        </p:blipFill>
        <p:spPr bwMode="auto">
          <a:xfrm>
            <a:off x="2362200" y="3581400"/>
            <a:ext cx="4572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haraoh's palace in old test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50066"/>
            <a:ext cx="4267200" cy="550793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676400"/>
            <a:ext cx="48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4000" dirty="0">
                <a:latin typeface="Noto Sans CJK TC Bold" pitchFamily="34" charset="-128"/>
                <a:ea typeface="Noto Sans CJK TC Bold" pitchFamily="34" charset="-128"/>
              </a:rPr>
              <a:t>嬰孩藏身的</a:t>
            </a:r>
            <a:r>
              <a:rPr lang="zh-TW" altLang="en-US" sz="4000" dirty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「箱子」</a:t>
            </a:r>
            <a:endParaRPr lang="en-US" altLang="zh-TW" sz="4000" dirty="0">
              <a:solidFill>
                <a:srgbClr val="C00000"/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pPr algn="r"/>
            <a:endParaRPr lang="en-US" altLang="zh-TW" sz="4000" dirty="0">
              <a:latin typeface="Noto Sans CJK TC Bold" pitchFamily="34" charset="-128"/>
              <a:ea typeface="Noto Sans CJK TC Bold" pitchFamily="34" charset="-128"/>
            </a:endParaRPr>
          </a:p>
          <a:p>
            <a:pPr algn="r"/>
            <a:r>
              <a:rPr lang="zh-TW" altLang="en-US" sz="4000" dirty="0">
                <a:latin typeface="Noto Sans CJK TC Bold" pitchFamily="34" charset="-128"/>
                <a:ea typeface="Noto Sans CJK TC Bold" pitchFamily="34" charset="-128"/>
              </a:rPr>
              <a:t>挪亞</a:t>
            </a:r>
            <a:r>
              <a:rPr lang="zh-TW" altLang="en-US" sz="4000" dirty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「方舟」</a:t>
            </a:r>
            <a:endParaRPr lang="en-US" altLang="zh-TW" sz="4000" dirty="0">
              <a:solidFill>
                <a:srgbClr val="C00000"/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pPr algn="r"/>
            <a:endParaRPr lang="en-US" altLang="zh-TW" sz="4000" dirty="0">
              <a:solidFill>
                <a:srgbClr val="C00000"/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pPr algn="r"/>
            <a:r>
              <a:rPr lang="zh-TW" altLang="en-US" sz="4000" dirty="0">
                <a:latin typeface="Noto Sans CJK TC Bold" pitchFamily="34" charset="-128"/>
                <a:ea typeface="Noto Sans CJK TC Bold" pitchFamily="34" charset="-128"/>
              </a:rPr>
              <a:t>同希伯來字  </a:t>
            </a:r>
            <a:r>
              <a:rPr lang="en-US" sz="4000" dirty="0" err="1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tebah</a:t>
            </a:r>
            <a:endParaRPr lang="en-US" sz="4000" dirty="0">
              <a:solidFill>
                <a:srgbClr val="C00000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257800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57200" y="45720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Bold" pitchFamily="34" charset="-128"/>
                <a:ea typeface="Noto Sans CJK TC Bold" pitchFamily="34" charset="-128"/>
              </a:rPr>
              <a:t>因著幾位不懼怕的婦女、勇敢站在正義的一方，藉著她們對生命的尊重、珍惜、發揮愛的力量，創造出尼羅河邊的奇蹟！</a:t>
            </a:r>
            <a:endParaRPr lang="en-US" sz="36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194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Noto Sans CJK TC Bold</vt:lpstr>
      <vt:lpstr>Noto Sans CJK TC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FPCOC</cp:lastModifiedBy>
  <cp:revision>7</cp:revision>
  <dcterms:created xsi:type="dcterms:W3CDTF">2017-09-02T21:16:34Z</dcterms:created>
  <dcterms:modified xsi:type="dcterms:W3CDTF">2017-09-03T06:14:29Z</dcterms:modified>
</cp:coreProperties>
</file>