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2" r:id="rId4"/>
    <p:sldId id="258" r:id="rId5"/>
    <p:sldId id="263" r:id="rId6"/>
    <p:sldId id="260" r:id="rId7"/>
    <p:sldId id="261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AA0E9-B7C1-4441-B58A-324431499F1E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E66BA-CD69-49DF-94D2-849397355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18555-1DE6-4C1B-89F0-614EE8442381}" type="datetimeFigureOut">
              <a:rPr lang="en-US" smtClean="0"/>
              <a:pPr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Image result for 荊棘"/>
          <p:cNvPicPr>
            <a:picLocks noChangeAspect="1" noChangeArrowheads="1"/>
          </p:cNvPicPr>
          <p:nvPr/>
        </p:nvPicPr>
        <p:blipFill>
          <a:blip r:embed="rId2" cstate="print"/>
          <a:srcRect l="10000" r="666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304800" y="4953000"/>
            <a:ext cx="839204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住</a:t>
            </a:r>
            <a:r>
              <a:rPr lang="zh-TW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在荊棘內的上</a:t>
            </a:r>
            <a:r>
              <a:rPr lang="zh-TW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帝</a:t>
            </a:r>
            <a:endParaRPr lang="en-US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Bold" pitchFamily="34" charset="-128"/>
              <a:ea typeface="Noto Sans CJK TC Bold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Image result for 克麗奧佩脫拉尖方碑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762000" y="5105400"/>
            <a:ext cx="7543800" cy="1323439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>
            <a:spAutoFit/>
          </a:bodyPr>
          <a:lstStyle/>
          <a:p>
            <a:r>
              <a:rPr lang="zh-TW" alt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摩西學了埃及人一切的學問，說話行事都有才能</a:t>
            </a:r>
            <a:r>
              <a:rPr lang="zh-TW" alt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。（徒</a:t>
            </a:r>
            <a:r>
              <a:rPr lang="en-US" altLang="zh-TW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7:22</a:t>
            </a:r>
            <a:r>
              <a:rPr lang="zh-TW" alt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35483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990600" y="5943600"/>
            <a:ext cx="2584554" cy="5847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 smtClean="0"/>
              <a:t>Forrest Shreve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4419600" y="12954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3600" dirty="0" smtClean="0">
                <a:latin typeface="Noto Sans CJK TC Medium" pitchFamily="34" charset="-128"/>
                <a:ea typeface="Noto Sans CJK TC Medium" pitchFamily="34" charset="-128"/>
              </a:rPr>
              <a:t>1. 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地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球為什麼有這麼多的曠野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？</a:t>
            </a:r>
            <a:endParaRPr lang="en-US" altLang="zh-TW" sz="36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endParaRPr lang="en-US" altLang="zh-TW" sz="36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altLang="zh-TW" sz="3600" dirty="0" smtClean="0">
                <a:latin typeface="Noto Sans CJK TC Medium" pitchFamily="34" charset="-128"/>
                <a:ea typeface="Noto Sans CJK TC Medium" pitchFamily="34" charset="-128"/>
              </a:rPr>
              <a:t>2. 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曠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野的植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物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扮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演什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麼功能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？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685800" y="457200"/>
            <a:ext cx="7696200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b="1" dirty="0" smtClean="0">
                <a:latin typeface="Noto Sans CJK TC Medium" pitchFamily="34" charset="-128"/>
                <a:ea typeface="Noto Sans CJK TC Medium" pitchFamily="34" charset="-128"/>
              </a:rPr>
              <a:t>耶和華說：</a:t>
            </a:r>
            <a:r>
              <a:rPr lang="zh-TW" altLang="en-US" sz="3600" b="1" dirty="0" smtClean="0">
                <a:latin typeface="Noto Sans CJK TC Medium" pitchFamily="34" charset="-128"/>
                <a:ea typeface="Noto Sans CJK TC Medium" pitchFamily="34" charset="-128"/>
              </a:rPr>
              <a:t>我</a:t>
            </a:r>
            <a:r>
              <a:rPr lang="zh-TW" altLang="en-US" sz="3600" b="1" dirty="0" smtClean="0">
                <a:latin typeface="Noto Sans CJK TC Medium" pitchFamily="34" charset="-128"/>
                <a:ea typeface="Noto Sans CJK TC Medium" pitchFamily="34" charset="-128"/>
              </a:rPr>
              <a:t>要打發你去，把我的百姓從埃及領出來</a:t>
            </a:r>
            <a:r>
              <a:rPr lang="zh-TW" altLang="en-US" sz="3600" b="1" dirty="0" smtClean="0">
                <a:latin typeface="Noto Sans CJK TC Medium" pitchFamily="34" charset="-128"/>
                <a:ea typeface="Noto Sans CJK TC Medium" pitchFamily="34" charset="-128"/>
              </a:rPr>
              <a:t>！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5800" y="1676400"/>
            <a:ext cx="769620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TW" altLang="en-US" sz="3600" b="1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摩西說：我</a:t>
            </a:r>
            <a:r>
              <a:rPr lang="zh-TW" altLang="en-US" sz="3600" b="1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是什麼人，竟能去見法老，又將以色列人領出來</a:t>
            </a:r>
            <a:r>
              <a:rPr lang="zh-TW" altLang="en-US" sz="3600" b="1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！</a:t>
            </a:r>
            <a:endParaRPr lang="en-US" altLang="en-US" sz="3600" b="1" dirty="0" smtClean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5800" y="3505200"/>
            <a:ext cx="76962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耶和華</a:t>
            </a:r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說：我</a:t>
            </a:r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必與你同在，是我差派你去，是給你的憑據。</a:t>
            </a:r>
            <a:endParaRPr lang="en-US" altLang="en-US" sz="3600" b="1" dirty="0" smtClean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5800" y="4724400"/>
            <a:ext cx="7696200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TW" altLang="en-US" sz="3600" b="1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摩西說：</a:t>
            </a:r>
            <a:r>
              <a:rPr lang="zh-TW" altLang="en-US" sz="3600" b="1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若</a:t>
            </a:r>
            <a:r>
              <a:rPr lang="zh-TW" altLang="en-US" sz="3600" b="1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有人問我，他叫什麼名字？我要如何回答！</a:t>
            </a:r>
            <a:endParaRPr lang="en-US" altLang="en-US" sz="3600" b="1" dirty="0" smtClean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5800" y="381000"/>
            <a:ext cx="77724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耶和華</a:t>
            </a:r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說：我</a:t>
            </a:r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是自有永有</a:t>
            </a:r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的。</a:t>
            </a:r>
            <a:endParaRPr lang="en-US" altLang="en-US" sz="3600" b="1" dirty="0" smtClean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1219200"/>
            <a:ext cx="7772400" cy="286232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你要對以色列人這樣</a:t>
            </a:r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說：</a:t>
            </a:r>
            <a:r>
              <a:rPr lang="en-US" altLang="zh-TW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『</a:t>
            </a:r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耶和華你們祖宗的神，就是亞伯拉罕的神、以撒的神、雅各的神，打發我到你們這裡來。</a:t>
            </a:r>
            <a:r>
              <a:rPr lang="en-US" altLang="zh-TW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』</a:t>
            </a:r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耶和華是我的名，直到</a:t>
            </a:r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永</a:t>
            </a:r>
            <a:endParaRPr lang="en-US" altLang="zh-TW" sz="3600" b="1" dirty="0" smtClean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遠</a:t>
            </a:r>
            <a:r>
              <a:rPr lang="zh-TW" altLang="en-US" sz="3600" b="1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；這也是我的紀念，直到萬代。</a:t>
            </a:r>
            <a:endParaRPr lang="en-US" altLang="en-US" sz="3600" b="1" dirty="0" smtClean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4343400"/>
            <a:ext cx="7772400" cy="175432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TW" altLang="en-US" sz="3600" b="1" dirty="0" smtClean="0">
                <a:latin typeface="Noto Sans CJK TC Medium" pitchFamily="34" charset="-128"/>
                <a:ea typeface="Noto Sans CJK TC Medium" pitchFamily="34" charset="-128"/>
              </a:rPr>
              <a:t>看啊！他們不會信我，也不會聽我的話！因為他們必說：耶和華並未向你顯現。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8200" y="304800"/>
            <a:ext cx="7467600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耶和華給摩西看見三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個神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蹟！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8200" y="990600"/>
            <a:ext cx="7467600" cy="17543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主啊！求求你，我並不是一個能言善道的人，以前這樣，現在這樣，以後也是這樣！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8200" y="3048000"/>
            <a:ext cx="7467600" cy="23083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耶和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華說：是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誰造人的口呢？或使人口啞、耳聾目明、眼瞎？豈不是我</a:t>
            </a:r>
            <a:r>
              <a:rPr lang="en-US" altLang="zh-TW" sz="3600" dirty="0" smtClean="0">
                <a:latin typeface="Noto Sans CJK TC Medium" pitchFamily="34" charset="-128"/>
                <a:ea typeface="Noto Sans CJK TC Medium" pitchFamily="34" charset="-128"/>
              </a:rPr>
              <a:t>—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耶和華嗎？現在去吧！我必賜你口才，指教你應當說的！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00" y="5334000"/>
            <a:ext cx="7467600" cy="120032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zh-TW" altLang="en-US" sz="36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主啊！求求你，你去找別人吧！這件事情跟我無關。</a:t>
            </a:r>
            <a:endParaRPr lang="en-US" sz="3600" dirty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摩西在過世前為以色列人祝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福</a:t>
            </a:r>
            <a:r>
              <a:rPr lang="en-US" altLang="zh-TW" sz="3600" dirty="0" smtClean="0">
                <a:latin typeface="Noto Sans CJK TC Medium" pitchFamily="34" charset="-128"/>
                <a:ea typeface="Noto Sans CJK TC Medium" pitchFamily="34" charset="-128"/>
              </a:rPr>
              <a:t>…</a:t>
            </a:r>
          </a:p>
          <a:p>
            <a:endParaRPr lang="en-US" altLang="zh-TW" sz="36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sz="3600" baseline="30000" dirty="0" smtClean="0">
                <a:latin typeface="Noto Sans CJK TC Medium" pitchFamily="34" charset="-128"/>
                <a:ea typeface="Noto Sans CJK TC Medium" pitchFamily="34" charset="-128"/>
              </a:rPr>
              <a:t>13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論約瑟說：願他的地蒙耶和華賜福，得天上的寶物、甘露，以及地裡所藏的泉水；</a:t>
            </a:r>
            <a:r>
              <a:rPr lang="en-US" sz="3600" baseline="30000" dirty="0" smtClean="0">
                <a:latin typeface="Noto Sans CJK TC Medium" pitchFamily="34" charset="-128"/>
                <a:ea typeface="Noto Sans CJK TC Medium" pitchFamily="34" charset="-128"/>
              </a:rPr>
              <a:t>14</a:t>
            </a:r>
            <a:r>
              <a:rPr lang="en-US" sz="3600" dirty="0" smtClean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得太陽所曬熟的美果，月亮所養成的寶物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；</a:t>
            </a:r>
            <a:endParaRPr lang="en-US" altLang="zh-TW" sz="36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sz="3600" baseline="30000" dirty="0" smtClean="0">
                <a:latin typeface="Noto Sans CJK TC Medium" pitchFamily="34" charset="-128"/>
                <a:ea typeface="Noto Sans CJK TC Medium" pitchFamily="34" charset="-128"/>
              </a:rPr>
              <a:t>15</a:t>
            </a:r>
            <a:r>
              <a:rPr lang="en-US" sz="3600" dirty="0" smtClean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得上古之山的至寶，永世之嶺的寶物；</a:t>
            </a:r>
            <a:r>
              <a:rPr lang="en-US" sz="3600" baseline="30000" dirty="0" smtClean="0">
                <a:latin typeface="Noto Sans CJK TC Medium" pitchFamily="34" charset="-128"/>
                <a:ea typeface="Noto Sans CJK TC Medium" pitchFamily="34" charset="-128"/>
              </a:rPr>
              <a:t>16</a:t>
            </a:r>
            <a:r>
              <a:rPr lang="en-US" sz="3600" dirty="0" smtClean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得地和其中所充滿的寶物，</a:t>
            </a:r>
            <a:r>
              <a:rPr lang="zh-TW" altLang="en-US" sz="3600" dirty="0" smtClean="0">
                <a:solidFill>
                  <a:srgbClr val="C00000"/>
                </a:solidFill>
                <a:latin typeface="Noto Sans CJK TC Medium" pitchFamily="34" charset="-128"/>
                <a:ea typeface="Noto Sans CJK TC Medium" pitchFamily="34" charset="-128"/>
              </a:rPr>
              <a:t>並住荊棘中上主的喜悅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。願這些福都歸於約瑟的頭上，歸於那與弟兄迥別之人的頂上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altLang="zh-TW" sz="36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（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申命記</a:t>
            </a:r>
            <a:r>
              <a:rPr lang="en-US" sz="3600" dirty="0" smtClean="0">
                <a:latin typeface="Noto Sans CJK TC Medium" pitchFamily="34" charset="-128"/>
                <a:ea typeface="Noto Sans CJK TC Medium" pitchFamily="34" charset="-128"/>
              </a:rPr>
              <a:t>33:13-16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 l="18462"/>
          <a:stretch>
            <a:fillRect/>
          </a:stretch>
        </p:blipFill>
        <p:spPr bwMode="auto">
          <a:xfrm>
            <a:off x="0" y="1676400"/>
            <a:ext cx="5384800" cy="39624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114800" y="1143000"/>
            <a:ext cx="4648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即使到了世界最後一天，</a:t>
            </a:r>
            <a:r>
              <a:rPr lang="zh-TW" altLang="en-US" sz="54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我仍與</a:t>
            </a:r>
            <a:r>
              <a:rPr lang="zh-TW" altLang="en-US" sz="54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你同在！</a:t>
            </a:r>
            <a:endParaRPr lang="en-US" sz="5400" dirty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5029200"/>
            <a:ext cx="233910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「非洲之父</a:t>
            </a:r>
            <a:r>
              <a:rPr lang="zh-TW" altLang="en-US" sz="2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」</a:t>
            </a:r>
            <a:endParaRPr lang="en-US" altLang="zh-TW" sz="2800" dirty="0" smtClean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TW" altLang="en-US" sz="2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大</a:t>
            </a:r>
            <a:r>
              <a:rPr lang="zh-TW" altLang="en-US" sz="28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衛李文斯頓</a:t>
            </a:r>
            <a:endParaRPr lang="en-US" sz="2800" dirty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503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MingHsu</dc:creator>
  <cp:lastModifiedBy>Chou</cp:lastModifiedBy>
  <cp:revision>10</cp:revision>
  <dcterms:created xsi:type="dcterms:W3CDTF">2017-09-02T21:16:34Z</dcterms:created>
  <dcterms:modified xsi:type="dcterms:W3CDTF">2017-09-17T07:51:49Z</dcterms:modified>
</cp:coreProperties>
</file>