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2" r:id="rId4"/>
    <p:sldId id="258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AA0E9-B7C1-4441-B58A-324431499F1E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E66BA-CD69-49DF-94D2-849397355D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18555-1DE6-4C1B-89F0-614EE8442381}" type="datetimeFigureOut">
              <a:rPr lang="en-US" smtClean="0"/>
              <a:pPr/>
              <a:t>9/30/2017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A3466-12FD-4DF9-A891-3075C31C7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4953000"/>
            <a:ext cx="73661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你</a:t>
            </a:r>
            <a:r>
              <a:rPr lang="zh-TW" alt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手裡是什</a:t>
            </a:r>
            <a:r>
              <a:rPr lang="zh-TW" altLang="en-US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oto Sans CJK TC Bold" pitchFamily="34" charset="-128"/>
                <a:ea typeface="Noto Sans CJK TC Bold" pitchFamily="34" charset="-128"/>
              </a:rPr>
              <a:t>麼？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oto Sans CJK TC Bold" pitchFamily="34" charset="-128"/>
              <a:ea typeface="Noto Sans CJK TC Bold" pitchFamily="34" charset="-128"/>
            </a:endParaRPr>
          </a:p>
        </p:txBody>
      </p:sp>
      <p:pic>
        <p:nvPicPr>
          <p:cNvPr id="10243" name="Picture 3" descr="https://i2.wp.com/relevanttruths.com/wp-content/uploads/2017/02/shepherd.jpg?resize=730%2C4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81000"/>
            <a:ext cx="7869042" cy="441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81000" y="228600"/>
            <a:ext cx="8458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Arial" pitchFamily="34" charset="0"/>
              </a:rPr>
              <a:t>8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 Kaiti Medium Big5" pitchFamily="49" charset="-120"/>
                <a:cs typeface="Arial" pitchFamily="34" charset="0"/>
              </a:rPr>
              <a:t> 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Times New Roman" pitchFamily="18" charset="0"/>
              </a:rPr>
              <a:t>耶和華曉諭摩西、亞倫說：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Arial" pitchFamily="34" charset="0"/>
              </a:rPr>
              <a:t>9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 Kaiti Medium Big5" pitchFamily="49" charset="-120"/>
                <a:cs typeface="Arial" pitchFamily="34" charset="0"/>
              </a:rPr>
              <a:t> 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Times New Roman" pitchFamily="18" charset="0"/>
              </a:rPr>
              <a:t>法老若對你們說：你們行件奇事吧！你就吩咐亞倫說：把杖丟在法老面前，使杖變做蛇。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Arial" pitchFamily="34" charset="0"/>
              </a:rPr>
              <a:t>10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 Kaiti Medium Big5" pitchFamily="49" charset="-120"/>
                <a:cs typeface="Arial" pitchFamily="34" charset="0"/>
              </a:rPr>
              <a:t> 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Times New Roman" pitchFamily="18" charset="0"/>
              </a:rPr>
              <a:t>摩西、亞倫進去見法老，就照耶和華所吩咐的行。亞倫把杖丟在法老和臣僕面前，杖就變做蛇。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Arial" pitchFamily="34" charset="0"/>
              </a:rPr>
              <a:t>11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 Kaiti Medium Big5" pitchFamily="49" charset="-120"/>
                <a:cs typeface="Arial" pitchFamily="34" charset="0"/>
              </a:rPr>
              <a:t> 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Times New Roman" pitchFamily="18" charset="0"/>
              </a:rPr>
              <a:t>於是法老召了博士和術士來，他們是埃及行法術的，也用邪術照樣而行。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Arial" pitchFamily="34" charset="0"/>
              </a:rPr>
              <a:t>12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 Kaiti Medium Big5" pitchFamily="49" charset="-120"/>
                <a:cs typeface="Arial" pitchFamily="34" charset="0"/>
              </a:rPr>
              <a:t> 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Times New Roman" pitchFamily="18" charset="0"/>
              </a:rPr>
              <a:t>他們各人丟下自己的杖，杖就變做蛇，但亞倫的杖吞了他們的杖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MingLiU" pitchFamily="49" charset="-120"/>
              </a:rPr>
              <a:t>。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Arial" pitchFamily="34" charset="0"/>
              </a:rPr>
              <a:t>13</a:t>
            </a:r>
            <a:r>
              <a:rPr kumimoji="0" lang="en-US" altLang="zh-TW" sz="3600" b="1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AR Kaiti Medium Big5" pitchFamily="49" charset="-120"/>
                <a:cs typeface="Arial" pitchFamily="34" charset="0"/>
              </a:rPr>
              <a:t> 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Times New Roman" pitchFamily="18" charset="0"/>
              </a:rPr>
              <a:t>法老心裡剛硬，不肯聽從摩西、亞倫，正如耶和華所說的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MingLiU" pitchFamily="49" charset="-120"/>
              </a:rPr>
              <a:t>。（</a:t>
            </a:r>
            <a:r>
              <a:rPr lang="zh-TW" altLang="en-US" sz="3600" b="1" dirty="0" smtClean="0">
                <a:solidFill>
                  <a:srgbClr val="000000"/>
                </a:solidFill>
                <a:latin typeface="Calibri" pitchFamily="34" charset="0"/>
                <a:ea typeface="AR Kaiti Medium Big5" pitchFamily="49" charset="-120"/>
                <a:cs typeface="Times New Roman" pitchFamily="18" charset="0"/>
              </a:rPr>
              <a:t>出埃及記</a:t>
            </a:r>
            <a:r>
              <a:rPr lang="zh-TW" altLang="en-US" sz="3600" b="1" dirty="0" smtClean="0">
                <a:solidFill>
                  <a:srgbClr val="000000"/>
                </a:solidFill>
                <a:latin typeface="Times New Roman" pitchFamily="18" charset="0"/>
                <a:ea typeface="AR Kaiti Medium Big5" pitchFamily="49" charset="-120"/>
                <a:cs typeface="Calibri" pitchFamily="34" charset="0"/>
              </a:rPr>
              <a:t> </a:t>
            </a:r>
            <a:r>
              <a:rPr lang="en-US" altLang="zh-TW" sz="3600" b="1" dirty="0" smtClean="0">
                <a:solidFill>
                  <a:srgbClr val="000000"/>
                </a:solidFill>
                <a:latin typeface="Times New Roman" pitchFamily="18" charset="0"/>
                <a:ea typeface="AR Kaiti Medium Big5" pitchFamily="49" charset="-120"/>
                <a:cs typeface="Calibri" pitchFamily="34" charset="0"/>
              </a:rPr>
              <a:t>7:8-13 </a:t>
            </a:r>
            <a:r>
              <a:rPr kumimoji="0" lang="zh-TW" altLang="en-US" sz="3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 Kaiti Medium Big5" pitchFamily="49" charset="-120"/>
                <a:cs typeface="MingLiU" pitchFamily="49" charset="-120"/>
              </a:rPr>
              <a:t>）</a:t>
            </a:r>
            <a:endParaRPr kumimoji="0" lang="zh-TW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143000" y="533400"/>
            <a:ext cx="249299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第一個神蹟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38800" y="533400"/>
            <a:ext cx="249299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第二個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神蹟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5800" y="3733800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摩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西的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杖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變成</a:t>
            </a:r>
            <a:r>
              <a:rPr lang="zh-TW" altLang="en-US" sz="3600" dirty="0" smtClean="0">
                <a:solidFill>
                  <a:srgbClr val="FF0000"/>
                </a:solidFill>
                <a:latin typeface="Noto Sans CJK TC Black" pitchFamily="34" charset="-128"/>
                <a:ea typeface="Noto Sans CJK TC Black" pitchFamily="34" charset="-128"/>
              </a:rPr>
              <a:t>蛇</a:t>
            </a:r>
            <a:endParaRPr lang="en-US" sz="3600" dirty="0">
              <a:solidFill>
                <a:srgbClr val="FF0000"/>
              </a:solidFill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3733800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亞倫的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杖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變成</a:t>
            </a:r>
            <a:r>
              <a:rPr lang="zh-TW" altLang="en-US" sz="3600" dirty="0" smtClean="0">
                <a:solidFill>
                  <a:srgbClr val="00B050"/>
                </a:solidFill>
                <a:latin typeface="Noto Sans CJK TC Black" pitchFamily="34" charset="-128"/>
                <a:ea typeface="Noto Sans CJK TC Black" pitchFamily="34" charset="-128"/>
              </a:rPr>
              <a:t>蛇</a:t>
            </a:r>
            <a:endParaRPr lang="en-US" sz="3600" dirty="0">
              <a:solidFill>
                <a:srgbClr val="00B050"/>
              </a:solidFill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0" y="2667000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以色列民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81600" y="2667000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埃及法老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和百姓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1676400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出埃及記第四章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1600" y="1676400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出埃及記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第七章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90600" y="4724400"/>
            <a:ext cx="261962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chemeClr val="dk1"/>
                </a:solidFill>
                <a:latin typeface="Noto Sans CJK TC Black" pitchFamily="34" charset="-128"/>
                <a:ea typeface="Noto Sans CJK TC Black" pitchFamily="34" charset="-128"/>
              </a:rPr>
              <a:t>nä·khäsh</a:t>
            </a:r>
            <a:r>
              <a:rPr lang="en-US" sz="3200" b="1" i="1" dirty="0" smtClean="0">
                <a:solidFill>
                  <a:schemeClr val="dk1"/>
                </a:solidFill>
                <a:latin typeface="Noto Sans CJK TC Black" pitchFamily="34" charset="-128"/>
                <a:ea typeface="Noto Sans CJK TC Black" pitchFamily="34" charset="-128"/>
              </a:rPr>
              <a:t>‘</a:t>
            </a:r>
          </a:p>
          <a:p>
            <a:pPr algn="ctr"/>
            <a:r>
              <a:rPr lang="en-US" sz="3200" b="1" i="1" dirty="0" smtClean="0">
                <a:solidFill>
                  <a:schemeClr val="dk1"/>
                </a:solidFill>
                <a:latin typeface="Noto Sans CJK TC Black" pitchFamily="34" charset="-128"/>
                <a:ea typeface="Noto Sans CJK TC Black" pitchFamily="34" charset="-128"/>
              </a:rPr>
              <a:t>SNAKE</a:t>
            </a:r>
            <a:r>
              <a:rPr lang="zh-TW" altLang="en-US" sz="3200" b="1" i="1" dirty="0" smtClean="0">
                <a:solidFill>
                  <a:schemeClr val="dk1"/>
                </a:solidFill>
                <a:latin typeface="Noto Sans CJK TC Black" pitchFamily="34" charset="-128"/>
                <a:ea typeface="Noto Sans CJK TC Black" pitchFamily="34" charset="-128"/>
              </a:rPr>
              <a:t>  蛇</a:t>
            </a:r>
            <a:endParaRPr lang="en-US" sz="3200" b="1" i="1" dirty="0" smtClean="0">
              <a:solidFill>
                <a:schemeClr val="dk1"/>
              </a:solidFill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34000" y="4724400"/>
            <a:ext cx="3217547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i="1" dirty="0" err="1" smtClean="0">
                <a:latin typeface="Noto Sans CJK TC Black" pitchFamily="34" charset="-128"/>
                <a:ea typeface="Noto Sans CJK TC Black" pitchFamily="34" charset="-128"/>
              </a:rPr>
              <a:t>tan·nēn</a:t>
            </a:r>
            <a:r>
              <a:rPr lang="en-US" sz="3200" b="1" i="1" dirty="0" smtClean="0">
                <a:latin typeface="Noto Sans CJK TC Black" pitchFamily="34" charset="-128"/>
                <a:ea typeface="Noto Sans CJK TC Black" pitchFamily="34" charset="-128"/>
              </a:rPr>
              <a:t>‘</a:t>
            </a:r>
          </a:p>
          <a:p>
            <a:pPr algn="ctr"/>
            <a:r>
              <a:rPr lang="en-US" sz="3200" b="1" i="1" dirty="0" smtClean="0">
                <a:latin typeface="Noto Sans CJK TC Black" pitchFamily="34" charset="-128"/>
                <a:ea typeface="Noto Sans CJK TC Black" pitchFamily="34" charset="-128"/>
              </a:rPr>
              <a:t>SERPENT</a:t>
            </a:r>
            <a:r>
              <a:rPr lang="zh-TW" altLang="en-US" sz="3200" b="1" i="1" dirty="0" smtClean="0">
                <a:latin typeface="Noto Sans CJK TC Black" pitchFamily="34" charset="-128"/>
                <a:ea typeface="Noto Sans CJK TC Black" pitchFamily="34" charset="-128"/>
              </a:rPr>
              <a:t>   大</a:t>
            </a:r>
            <a:r>
              <a:rPr lang="zh-TW" altLang="en-US" sz="3200" b="1" i="1" dirty="0" smtClean="0">
                <a:latin typeface="Noto Sans CJK TC Black" pitchFamily="34" charset="-128"/>
                <a:ea typeface="Noto Sans CJK TC Black" pitchFamily="34" charset="-128"/>
              </a:rPr>
              <a:t>蛇</a:t>
            </a:r>
            <a:endParaRPr lang="en-US" sz="3200" b="1" i="1" dirty="0" smtClean="0">
              <a:latin typeface="Noto Sans CJK TC Black" pitchFamily="34" charset="-128"/>
              <a:ea typeface="Noto Sans CJK TC Black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66800" y="533400"/>
            <a:ext cx="249299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第一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個創造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38800" y="533400"/>
            <a:ext cx="249299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第二個創造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600" y="3429000"/>
            <a:ext cx="419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dirty="0" smtClean="0">
                <a:latin typeface="Noto Sans CJK TC Black" pitchFamily="34" charset="-128"/>
                <a:ea typeface="Noto Sans CJK TC Black" pitchFamily="34" charset="-128"/>
              </a:rPr>
              <a:t>從無到</a:t>
            </a:r>
            <a:r>
              <a:rPr lang="zh-TW" altLang="en-US" sz="2800" dirty="0" smtClean="0">
                <a:latin typeface="Noto Sans CJK TC Black" pitchFamily="34" charset="-128"/>
                <a:ea typeface="Noto Sans CJK TC Black" pitchFamily="34" charset="-128"/>
              </a:rPr>
              <a:t>有，一切看做是好</a:t>
            </a:r>
            <a:endParaRPr lang="en-US" sz="2800" dirty="0">
              <a:solidFill>
                <a:srgbClr val="FF0000"/>
              </a:solidFill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800600" y="3429000"/>
            <a:ext cx="411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Noto Sans CJK TC Black" pitchFamily="34" charset="-128"/>
                <a:ea typeface="Noto Sans CJK TC Black" pitchFamily="34" charset="-128"/>
              </a:rPr>
              <a:t>亞當夏娃犯</a:t>
            </a:r>
            <a:r>
              <a:rPr lang="zh-TW" altLang="en-US" sz="2800" dirty="0" smtClean="0">
                <a:latin typeface="Noto Sans CJK TC Black" pitchFamily="34" charset="-128"/>
                <a:ea typeface="Noto Sans CJK TC Black" pitchFamily="34" charset="-128"/>
              </a:rPr>
              <a:t>罪，離</a:t>
            </a:r>
            <a:r>
              <a:rPr lang="zh-TW" altLang="en-US" sz="2800" dirty="0" smtClean="0">
                <a:latin typeface="Noto Sans CJK TC Black" pitchFamily="34" charset="-128"/>
                <a:ea typeface="Noto Sans CJK TC Black" pitchFamily="34" charset="-128"/>
              </a:rPr>
              <a:t>開園子</a:t>
            </a:r>
            <a:endParaRPr lang="en-US" altLang="en-US" sz="2800" dirty="0" smtClean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2514600"/>
            <a:ext cx="28568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 smtClean="0">
                <a:latin typeface="Noto Sans CJK TC Black" pitchFamily="34" charset="-128"/>
                <a:ea typeface="Noto Sans CJK TC Black" pitchFamily="34" charset="-128"/>
              </a:rPr>
              <a:t>Macro View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486400" y="2477869"/>
            <a:ext cx="27237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dirty="0" smtClean="0">
                <a:latin typeface="Noto Sans CJK TC Black" pitchFamily="34" charset="-128"/>
                <a:ea typeface="Noto Sans CJK TC Black" pitchFamily="34" charset="-128"/>
              </a:rPr>
              <a:t>Micro View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60284" y="1600200"/>
            <a:ext cx="27735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創世記第</a:t>
            </a:r>
            <a:r>
              <a:rPr lang="en-US" altLang="zh-TW" sz="3600" dirty="0" smtClean="0">
                <a:latin typeface="Noto Sans CJK TC Black" pitchFamily="34" charset="-128"/>
                <a:ea typeface="Noto Sans CJK TC Black" pitchFamily="34" charset="-128"/>
              </a:rPr>
              <a:t>1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章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81600" y="1600200"/>
            <a:ext cx="32303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創世記第</a:t>
            </a:r>
            <a:r>
              <a:rPr lang="en-US" altLang="zh-TW" sz="3600" dirty="0" smtClean="0">
                <a:latin typeface="Noto Sans CJK TC Black" pitchFamily="34" charset="-128"/>
                <a:ea typeface="Noto Sans CJK TC Black" pitchFamily="34" charset="-128"/>
              </a:rPr>
              <a:t>2-3</a:t>
            </a:r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章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33772" y="5334000"/>
            <a:ext cx="2619628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i="1" dirty="0" err="1" smtClean="0">
                <a:solidFill>
                  <a:schemeClr val="dk1"/>
                </a:solidFill>
                <a:latin typeface="Noto Sans CJK TC Black" pitchFamily="34" charset="-128"/>
                <a:ea typeface="Noto Sans CJK TC Black" pitchFamily="34" charset="-128"/>
              </a:rPr>
              <a:t>nä·khäsh</a:t>
            </a:r>
            <a:r>
              <a:rPr lang="en-US" sz="3200" b="1" i="1" dirty="0" smtClean="0">
                <a:solidFill>
                  <a:schemeClr val="dk1"/>
                </a:solidFill>
                <a:latin typeface="Noto Sans CJK TC Black" pitchFamily="34" charset="-128"/>
                <a:ea typeface="Noto Sans CJK TC Black" pitchFamily="34" charset="-128"/>
              </a:rPr>
              <a:t>‘</a:t>
            </a:r>
          </a:p>
          <a:p>
            <a:pPr algn="ctr"/>
            <a:r>
              <a:rPr lang="en-US" sz="3200" b="1" i="1" dirty="0" smtClean="0">
                <a:solidFill>
                  <a:schemeClr val="dk1"/>
                </a:solidFill>
                <a:latin typeface="Noto Sans CJK TC Black" pitchFamily="34" charset="-128"/>
                <a:ea typeface="Noto Sans CJK TC Black" pitchFamily="34" charset="-128"/>
              </a:rPr>
              <a:t>Snake</a:t>
            </a:r>
            <a:r>
              <a:rPr lang="zh-TW" altLang="en-US" sz="3200" b="1" i="1" dirty="0" smtClean="0">
                <a:solidFill>
                  <a:schemeClr val="dk1"/>
                </a:solidFill>
                <a:latin typeface="Noto Sans CJK TC Black" pitchFamily="34" charset="-128"/>
                <a:ea typeface="Noto Sans CJK TC Black" pitchFamily="34" charset="-128"/>
              </a:rPr>
              <a:t>  蛇</a:t>
            </a:r>
            <a:endParaRPr lang="en-US" sz="3200" b="1" i="1" dirty="0" smtClean="0">
              <a:solidFill>
                <a:schemeClr val="dk1"/>
              </a:solidFill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23580" y="5323582"/>
            <a:ext cx="3741986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en-US" sz="3200" b="1" i="1" dirty="0" err="1" smtClean="0">
                <a:latin typeface="Noto Sans CJK TC Black" pitchFamily="34" charset="-128"/>
                <a:ea typeface="Noto Sans CJK TC Black" pitchFamily="34" charset="-128"/>
              </a:rPr>
              <a:t>tan·nēn</a:t>
            </a:r>
            <a:r>
              <a:rPr lang="en-US" sz="3200" b="1" i="1" dirty="0" smtClean="0">
                <a:latin typeface="Noto Sans CJK TC Black" pitchFamily="34" charset="-128"/>
                <a:ea typeface="Noto Sans CJK TC Black" pitchFamily="34" charset="-128"/>
              </a:rPr>
              <a:t>‘</a:t>
            </a:r>
          </a:p>
          <a:p>
            <a:pPr algn="ctr"/>
            <a:r>
              <a:rPr lang="en-US" sz="3200" b="1" i="1" dirty="0" smtClean="0">
                <a:latin typeface="Noto Sans CJK TC Black" pitchFamily="34" charset="-128"/>
                <a:ea typeface="Noto Sans CJK TC Black" pitchFamily="34" charset="-128"/>
              </a:rPr>
              <a:t>Sea</a:t>
            </a:r>
            <a:r>
              <a:rPr lang="zh-TW" altLang="en-US" sz="3200" b="1" i="1" dirty="0" smtClean="0">
                <a:latin typeface="Noto Sans CJK TC Black" pitchFamily="34" charset="-128"/>
                <a:ea typeface="Noto Sans CJK TC Black" pitchFamily="34" charset="-128"/>
              </a:rPr>
              <a:t> </a:t>
            </a:r>
            <a:r>
              <a:rPr lang="en-US" altLang="zh-TW" sz="3200" b="1" i="1" dirty="0" smtClean="0">
                <a:latin typeface="Noto Sans CJK TC Black" pitchFamily="34" charset="-128"/>
                <a:ea typeface="Noto Sans CJK TC Black" pitchFamily="34" charset="-128"/>
              </a:rPr>
              <a:t>Monster</a:t>
            </a:r>
            <a:r>
              <a:rPr lang="zh-TW" altLang="en-US" sz="3200" b="1" i="1" dirty="0" smtClean="0">
                <a:latin typeface="Noto Sans CJK TC Black" pitchFamily="34" charset="-128"/>
                <a:ea typeface="Noto Sans CJK TC Black" pitchFamily="34" charset="-128"/>
              </a:rPr>
              <a:t>  大魚</a:t>
            </a:r>
            <a:endParaRPr lang="en-US" sz="3200" b="1" i="1" dirty="0" smtClean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5800" y="4306669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宇宙萬物的主宰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181600" y="4343400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dirty="0" smtClean="0">
                <a:latin typeface="Noto Sans CJK TC Black" pitchFamily="34" charset="-128"/>
                <a:ea typeface="Noto Sans CJK TC Black" pitchFamily="34" charset="-128"/>
              </a:rPr>
              <a:t>親密關係的天父</a:t>
            </a:r>
            <a:endParaRPr lang="en-US" sz="3600" dirty="0">
              <a:latin typeface="Noto Sans CJK TC Black" pitchFamily="34" charset="-128"/>
              <a:ea typeface="Noto Sans CJK TC Black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/>
      <p:bldP spid="31" grpId="0"/>
      <p:bldP spid="32" grpId="0"/>
      <p:bldP spid="33" grpId="0"/>
      <p:bldP spid="34" grpId="0"/>
      <p:bldP spid="35" grpId="0"/>
      <p:bldP spid="38" grpId="0" animBg="1"/>
      <p:bldP spid="39" grpId="0" animBg="1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Image result for nile riv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4572000" cy="303162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52400" y="2362200"/>
            <a:ext cx="1107996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TW" altLang="en-US" sz="2400" dirty="0" smtClean="0">
                <a:latin typeface="Noto Sans CJK TC Medium" pitchFamily="34" charset="-128"/>
                <a:ea typeface="Noto Sans CJK TC Medium" pitchFamily="34" charset="-128"/>
              </a:rPr>
              <a:t>尼羅河</a:t>
            </a:r>
            <a:endParaRPr lang="en-US" sz="2400" dirty="0">
              <a:latin typeface="Noto Sans CJK TC Medium" pitchFamily="34" charset="-128"/>
              <a:ea typeface="Noto Sans CJK TC Medium" pitchFamily="34" charset="-128"/>
            </a:endParaRPr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52400"/>
            <a:ext cx="4419600" cy="64109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148" name="Picture 4" descr="Related ima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5200"/>
            <a:ext cx="4572000" cy="304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56319" cy="50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143000"/>
            <a:ext cx="1905000" cy="25346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81000" y="533400"/>
            <a:ext cx="2508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chemeClr val="bg1"/>
                </a:solidFill>
              </a:rPr>
              <a:t>Nicolo</a:t>
            </a:r>
            <a:r>
              <a:rPr lang="en-US" sz="2800" b="1" i="1" dirty="0" smtClean="0">
                <a:solidFill>
                  <a:schemeClr val="bg1"/>
                </a:solidFill>
              </a:rPr>
              <a:t> Paganini</a:t>
            </a:r>
            <a:endParaRPr lang="en-US" sz="2800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5486400"/>
            <a:ext cx="7924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Noto Sans CJK TC Black" pitchFamily="34" charset="-128"/>
                <a:ea typeface="Noto Sans CJK TC Black" pitchFamily="34" charset="-128"/>
              </a:rPr>
              <a:t>我們就像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Noto Sans CJK TC Black" pitchFamily="34" charset="-128"/>
                <a:ea typeface="Noto Sans CJK TC Black" pitchFamily="34" charset="-128"/>
              </a:rPr>
              <a:t>一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Noto Sans CJK TC Black" pitchFamily="34" charset="-128"/>
                <a:ea typeface="Noto Sans CJK TC Black" pitchFamily="34" charset="-128"/>
              </a:rPr>
              <a:t>把斷線的小提琴，交在提琴大師手中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Noto Sans CJK TC Black" pitchFamily="34" charset="-128"/>
                <a:ea typeface="Noto Sans CJK TC Black" pitchFamily="34" charset="-128"/>
              </a:rPr>
              <a:t>，演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Noto Sans CJK TC Black" pitchFamily="34" charset="-128"/>
                <a:ea typeface="Noto Sans CJK TC Black" pitchFamily="34" charset="-128"/>
              </a:rPr>
              <a:t>奏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Noto Sans CJK TC Black" pitchFamily="34" charset="-128"/>
                <a:ea typeface="Noto Sans CJK TC Black" pitchFamily="34" charset="-128"/>
              </a:rPr>
              <a:t>出精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Noto Sans CJK TC Black" pitchFamily="34" charset="-128"/>
                <a:ea typeface="Noto Sans CJK TC Black" pitchFamily="34" charset="-128"/>
              </a:rPr>
              <a:t>彩動人的樂</a:t>
            </a:r>
            <a:r>
              <a:rPr lang="zh-TW" altLang="en-US" sz="3200" dirty="0" smtClean="0">
                <a:solidFill>
                  <a:schemeClr val="accent6">
                    <a:lumMod val="50000"/>
                  </a:schemeClr>
                </a:solidFill>
                <a:latin typeface="Noto Sans CJK TC Black" pitchFamily="34" charset="-128"/>
                <a:ea typeface="Noto Sans CJK TC Black" pitchFamily="34" charset="-128"/>
              </a:rPr>
              <a:t>章！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oto Sans CJK TC Black" pitchFamily="34" charset="-128"/>
              <a:ea typeface="Noto Sans CJK TC Black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176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MingHsu</dc:creator>
  <cp:lastModifiedBy>Chou</cp:lastModifiedBy>
  <cp:revision>10</cp:revision>
  <dcterms:created xsi:type="dcterms:W3CDTF">2017-09-02T21:16:34Z</dcterms:created>
  <dcterms:modified xsi:type="dcterms:W3CDTF">2017-10-01T05:10:46Z</dcterms:modified>
</cp:coreProperties>
</file>