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62" r:id="rId4"/>
    <p:sldId id="258" r:id="rId5"/>
    <p:sldId id="263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AA0E9-B7C1-4441-B58A-324431499F1E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E66BA-CD69-49DF-94D2-849397355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18555-1DE6-4C1B-89F0-614EE8442381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953000"/>
            <a:ext cx="73661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你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手裡是什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麼？</a:t>
            </a:r>
            <a:endParaRPr 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</p:txBody>
      </p:sp>
      <p:pic>
        <p:nvPicPr>
          <p:cNvPr id="10243" name="Picture 3" descr="https://i2.wp.com/relevanttruths.com/wp-content/uploads/2017/02/shepherd.jpg?resize=730%2C4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"/>
            <a:ext cx="7869042" cy="441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81000" y="228600"/>
            <a:ext cx="84582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8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耶和華曉諭摩西、亞倫說：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9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法老若對你們說：你們行件奇事吧！你就吩咐亞倫說：把杖丟在法老面前，使杖變做蛇。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10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摩西、亞倫進去見法老，就照耶和華所吩咐的行。亞倫把杖丟在法老和臣僕面前，杖就變做蛇。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11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於是法老召了博士和術士來，他們是埃及行法術的，也用邪術照樣而行。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12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他們各人丟下自己的杖，杖就變做蛇，但亞倫的杖吞了他們的杖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MingLiU" pitchFamily="49" charset="-120"/>
              </a:rPr>
              <a:t>。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Arial" pitchFamily="34" charset="0"/>
              </a:rPr>
              <a:t>13</a:t>
            </a:r>
            <a:r>
              <a:rPr kumimoji="0" lang="en-US" altLang="zh-TW" sz="3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 Kaiti Medium Big5" pitchFamily="49" charset="-120"/>
                <a:cs typeface="Arial" pitchFamily="34" charset="0"/>
              </a:rPr>
              <a:t> 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Times New Roman" pitchFamily="18" charset="0"/>
              </a:rPr>
              <a:t>法老心裡剛硬，不肯聽從摩西、亞倫，正如耶和華所說的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MingLiU" pitchFamily="49" charset="-120"/>
              </a:rPr>
              <a:t>。（</a:t>
            </a:r>
            <a:r>
              <a:rPr lang="zh-TW" altLang="en-US" sz="3600" b="1" dirty="0" smtClean="0">
                <a:solidFill>
                  <a:srgbClr val="000000"/>
                </a:solidFill>
                <a:latin typeface="Calibri" pitchFamily="34" charset="0"/>
                <a:ea typeface="AR Kaiti Medium Big5" pitchFamily="49" charset="-120"/>
                <a:cs typeface="Times New Roman" pitchFamily="18" charset="0"/>
              </a:rPr>
              <a:t>出埃及記</a:t>
            </a:r>
            <a:r>
              <a:rPr lang="zh-TW" altLang="en-US" sz="3600" b="1" dirty="0" smtClean="0">
                <a:solidFill>
                  <a:srgbClr val="000000"/>
                </a:solidFill>
                <a:latin typeface="Times New Roman" pitchFamily="18" charset="0"/>
                <a:ea typeface="AR Kaiti Medium Big5" pitchFamily="49" charset="-120"/>
                <a:cs typeface="Calibri" pitchFamily="34" charset="0"/>
              </a:rPr>
              <a:t> </a:t>
            </a:r>
            <a:r>
              <a:rPr lang="en-US" altLang="zh-TW" sz="3600" b="1" dirty="0" smtClean="0">
                <a:solidFill>
                  <a:srgbClr val="000000"/>
                </a:solidFill>
                <a:latin typeface="Times New Roman" pitchFamily="18" charset="0"/>
                <a:ea typeface="AR Kaiti Medium Big5" pitchFamily="49" charset="-120"/>
                <a:cs typeface="Calibri" pitchFamily="34" charset="0"/>
              </a:rPr>
              <a:t>7:8-13 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 Kaiti Medium Big5" pitchFamily="49" charset="-120"/>
                <a:cs typeface="MingLiU" pitchFamily="49" charset="-120"/>
              </a:rPr>
              <a:t>）</a:t>
            </a:r>
            <a:endParaRPr kumimoji="0" lang="zh-TW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762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43000" y="533400"/>
            <a:ext cx="249299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第一個神蹟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38800" y="533400"/>
            <a:ext cx="249299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第二個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神蹟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37338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摩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西的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杖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變成</a:t>
            </a:r>
            <a:r>
              <a:rPr lang="zh-TW" altLang="en-US" sz="3600" dirty="0" smtClean="0">
                <a:solidFill>
                  <a:srgbClr val="FF0000"/>
                </a:solidFill>
                <a:latin typeface="Noto Sans CJK TC Black" pitchFamily="34" charset="-128"/>
                <a:ea typeface="Noto Sans CJK TC Black" pitchFamily="34" charset="-128"/>
              </a:rPr>
              <a:t>蛇</a:t>
            </a:r>
            <a:endParaRPr lang="en-US" sz="3600" dirty="0">
              <a:solidFill>
                <a:srgbClr val="FF0000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37338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亞倫的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杖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變成</a:t>
            </a:r>
            <a:r>
              <a:rPr lang="zh-TW" altLang="en-US" sz="3600" dirty="0" smtClean="0">
                <a:solidFill>
                  <a:srgbClr val="00B050"/>
                </a:solidFill>
                <a:latin typeface="Noto Sans CJK TC Black" pitchFamily="34" charset="-128"/>
                <a:ea typeface="Noto Sans CJK TC Black" pitchFamily="34" charset="-128"/>
              </a:rPr>
              <a:t>蛇</a:t>
            </a:r>
            <a:endParaRPr lang="en-US" sz="3600" dirty="0">
              <a:solidFill>
                <a:srgbClr val="00B050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1600" y="2667000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以色列民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26670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埃及法老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和百姓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16764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出埃及記第四章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81600" y="16764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出埃及記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第七章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0600" y="4724400"/>
            <a:ext cx="2619628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nä·khäsh</a:t>
            </a:r>
            <a:r>
              <a:rPr 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‘</a:t>
            </a:r>
          </a:p>
          <a:p>
            <a:pPr algn="ctr"/>
            <a:r>
              <a:rPr 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SNAKE</a:t>
            </a:r>
            <a:r>
              <a:rPr lang="zh-TW" alt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  蛇</a:t>
            </a:r>
            <a:endParaRPr lang="en-US" sz="3200" b="1" i="1" dirty="0" smtClean="0">
              <a:solidFill>
                <a:schemeClr val="dk1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00" y="4724400"/>
            <a:ext cx="3217547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b="1" i="1" dirty="0" err="1" smtClean="0">
                <a:latin typeface="Noto Sans CJK TC Black" pitchFamily="34" charset="-128"/>
                <a:ea typeface="Noto Sans CJK TC Black" pitchFamily="34" charset="-128"/>
              </a:rPr>
              <a:t>tan·nēn</a:t>
            </a:r>
            <a:r>
              <a:rPr 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‘</a:t>
            </a:r>
          </a:p>
          <a:p>
            <a:pPr algn="ctr"/>
            <a:r>
              <a:rPr 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SERPENT</a:t>
            </a:r>
            <a:r>
              <a:rPr lang="zh-TW" alt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   大</a:t>
            </a:r>
            <a:r>
              <a:rPr lang="zh-TW" alt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蛇</a:t>
            </a:r>
            <a:endParaRPr lang="en-US" sz="3200" b="1" i="1" dirty="0" smtClean="0">
              <a:latin typeface="Noto Sans CJK TC Black" pitchFamily="34" charset="-128"/>
              <a:ea typeface="Noto Sans CJK TC Black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762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066800" y="533400"/>
            <a:ext cx="249299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第一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個創造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38800" y="533400"/>
            <a:ext cx="249299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第二個創造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600" y="3429000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 smtClean="0">
                <a:latin typeface="Noto Sans CJK TC Black" pitchFamily="34" charset="-128"/>
                <a:ea typeface="Noto Sans CJK TC Black" pitchFamily="34" charset="-128"/>
              </a:rPr>
              <a:t>從無到</a:t>
            </a:r>
            <a:r>
              <a:rPr lang="zh-TW" altLang="en-US" sz="2800" dirty="0" smtClean="0">
                <a:latin typeface="Noto Sans CJK TC Black" pitchFamily="34" charset="-128"/>
                <a:ea typeface="Noto Sans CJK TC Black" pitchFamily="34" charset="-128"/>
              </a:rPr>
              <a:t>有，一切看做是好</a:t>
            </a:r>
            <a:endParaRPr lang="en-US" sz="2800" dirty="0">
              <a:solidFill>
                <a:srgbClr val="FF0000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00600" y="3429000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Noto Sans CJK TC Black" pitchFamily="34" charset="-128"/>
                <a:ea typeface="Noto Sans CJK TC Black" pitchFamily="34" charset="-128"/>
              </a:rPr>
              <a:t>亞當夏娃犯</a:t>
            </a:r>
            <a:r>
              <a:rPr lang="zh-TW" altLang="en-US" sz="2800" dirty="0" smtClean="0">
                <a:latin typeface="Noto Sans CJK TC Black" pitchFamily="34" charset="-128"/>
                <a:ea typeface="Noto Sans CJK TC Black" pitchFamily="34" charset="-128"/>
              </a:rPr>
              <a:t>罪，離</a:t>
            </a:r>
            <a:r>
              <a:rPr lang="zh-TW" altLang="en-US" sz="2800" dirty="0" smtClean="0">
                <a:latin typeface="Noto Sans CJK TC Black" pitchFamily="34" charset="-128"/>
                <a:ea typeface="Noto Sans CJK TC Black" pitchFamily="34" charset="-128"/>
              </a:rPr>
              <a:t>開園子</a:t>
            </a:r>
            <a:endParaRPr lang="en-US" altLang="en-US" sz="2800" dirty="0" smtClean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14400" y="2514600"/>
            <a:ext cx="28568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dirty="0" smtClean="0">
                <a:latin typeface="Noto Sans CJK TC Black" pitchFamily="34" charset="-128"/>
                <a:ea typeface="Noto Sans CJK TC Black" pitchFamily="34" charset="-128"/>
              </a:rPr>
              <a:t>Macro View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86400" y="2477869"/>
            <a:ext cx="27237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dirty="0" smtClean="0">
                <a:latin typeface="Noto Sans CJK TC Black" pitchFamily="34" charset="-128"/>
                <a:ea typeface="Noto Sans CJK TC Black" pitchFamily="34" charset="-128"/>
              </a:rPr>
              <a:t>Micro View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60284" y="1600200"/>
            <a:ext cx="2773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創世記第</a:t>
            </a:r>
            <a:r>
              <a:rPr lang="en-US" altLang="zh-TW" sz="3600" dirty="0" smtClean="0">
                <a:latin typeface="Noto Sans CJK TC Black" pitchFamily="34" charset="-128"/>
                <a:ea typeface="Noto Sans CJK TC Black" pitchFamily="34" charset="-128"/>
              </a:rPr>
              <a:t>1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1600" y="1600200"/>
            <a:ext cx="3230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創世記第</a:t>
            </a:r>
            <a:r>
              <a:rPr lang="en-US" altLang="zh-TW" sz="3600" dirty="0" smtClean="0">
                <a:latin typeface="Noto Sans CJK TC Black" pitchFamily="34" charset="-128"/>
                <a:ea typeface="Noto Sans CJK TC Black" pitchFamily="34" charset="-128"/>
              </a:rPr>
              <a:t>2-3</a:t>
            </a:r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章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533772" y="5334000"/>
            <a:ext cx="2619628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nä·khäsh</a:t>
            </a:r>
            <a:r>
              <a:rPr 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‘</a:t>
            </a:r>
          </a:p>
          <a:p>
            <a:pPr algn="ctr"/>
            <a:r>
              <a:rPr 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Snake</a:t>
            </a:r>
            <a:r>
              <a:rPr lang="zh-TW" altLang="en-US" sz="3200" b="1" i="1" dirty="0" smtClean="0">
                <a:solidFill>
                  <a:schemeClr val="dk1"/>
                </a:solidFill>
                <a:latin typeface="Noto Sans CJK TC Black" pitchFamily="34" charset="-128"/>
                <a:ea typeface="Noto Sans CJK TC Black" pitchFamily="34" charset="-128"/>
              </a:rPr>
              <a:t>  蛇</a:t>
            </a:r>
            <a:endParaRPr lang="en-US" sz="3200" b="1" i="1" dirty="0" smtClean="0">
              <a:solidFill>
                <a:schemeClr val="dk1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3580" y="5323582"/>
            <a:ext cx="3741986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b="1" i="1" dirty="0" err="1" smtClean="0">
                <a:latin typeface="Noto Sans CJK TC Black" pitchFamily="34" charset="-128"/>
                <a:ea typeface="Noto Sans CJK TC Black" pitchFamily="34" charset="-128"/>
              </a:rPr>
              <a:t>tan·nēn</a:t>
            </a:r>
            <a:r>
              <a:rPr 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‘</a:t>
            </a:r>
          </a:p>
          <a:p>
            <a:pPr algn="ctr"/>
            <a:r>
              <a:rPr 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Sea</a:t>
            </a:r>
            <a:r>
              <a:rPr lang="zh-TW" alt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 </a:t>
            </a:r>
            <a:r>
              <a:rPr lang="en-US" altLang="zh-TW" sz="3200" b="1" i="1" dirty="0" smtClean="0">
                <a:latin typeface="Noto Sans CJK TC Black" pitchFamily="34" charset="-128"/>
                <a:ea typeface="Noto Sans CJK TC Black" pitchFamily="34" charset="-128"/>
              </a:rPr>
              <a:t>Monster</a:t>
            </a:r>
            <a:r>
              <a:rPr lang="zh-TW" altLang="en-US" sz="3200" b="1" i="1" dirty="0" smtClean="0">
                <a:latin typeface="Noto Sans CJK TC Black" pitchFamily="34" charset="-128"/>
                <a:ea typeface="Noto Sans CJK TC Black" pitchFamily="34" charset="-128"/>
              </a:rPr>
              <a:t>  大魚</a:t>
            </a:r>
            <a:endParaRPr lang="en-US" sz="3200" b="1" i="1" dirty="0" smtClean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85800" y="4306669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宇宙萬物的主宰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181600" y="4343400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lack" pitchFamily="34" charset="-128"/>
                <a:ea typeface="Noto Sans CJK TC Black" pitchFamily="34" charset="-128"/>
              </a:rPr>
              <a:t>親密關係的天父</a:t>
            </a:r>
            <a:endParaRPr lang="en-US" sz="3600" dirty="0">
              <a:latin typeface="Noto Sans CJK TC Black" pitchFamily="34" charset="-128"/>
              <a:ea typeface="Noto Sans CJK TC Black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8" grpId="0" animBg="1"/>
      <p:bldP spid="39" grpId="0" animBg="1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Image result for nile ri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4572000" cy="30316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52400" y="2362200"/>
            <a:ext cx="1107996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2400" dirty="0" smtClean="0">
                <a:latin typeface="Noto Sans CJK TC Medium" pitchFamily="34" charset="-128"/>
                <a:ea typeface="Noto Sans CJK TC Medium" pitchFamily="34" charset="-128"/>
              </a:rPr>
              <a:t>尼羅河</a:t>
            </a:r>
            <a:endParaRPr lang="en-US" sz="2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52400"/>
            <a:ext cx="4419600" cy="64109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148" name="Picture 4" descr="Related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5200"/>
            <a:ext cx="4572000" cy="304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656319" cy="5029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143000"/>
            <a:ext cx="1905000" cy="25346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381000" y="533400"/>
            <a:ext cx="2508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chemeClr val="bg1"/>
                </a:solidFill>
              </a:rPr>
              <a:t>Nicolo</a:t>
            </a:r>
            <a:r>
              <a:rPr lang="en-US" sz="2800" b="1" i="1" dirty="0" smtClean="0">
                <a:solidFill>
                  <a:schemeClr val="bg1"/>
                </a:solidFill>
              </a:rPr>
              <a:t> Paganini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4864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我們就像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一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把斷線的小提琴，交在提琴大師手中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，演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奏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出精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彩動人的樂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</a:rPr>
              <a:t>章！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176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MingHsu</dc:creator>
  <cp:lastModifiedBy>Chou</cp:lastModifiedBy>
  <cp:revision>10</cp:revision>
  <dcterms:created xsi:type="dcterms:W3CDTF">2017-09-02T21:16:34Z</dcterms:created>
  <dcterms:modified xsi:type="dcterms:W3CDTF">2017-10-01T05:10:46Z</dcterms:modified>
</cp:coreProperties>
</file>