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8"/>
  </p:handoutMasterIdLst>
  <p:sldIdLst>
    <p:sldId id="256" r:id="rId2"/>
    <p:sldId id="267" r:id="rId3"/>
    <p:sldId id="268" r:id="rId4"/>
    <p:sldId id="266" r:id="rId5"/>
    <p:sldId id="269" r:id="rId6"/>
    <p:sldId id="265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57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AAA0E9-B7C1-4441-B58A-324431499F1E}" type="datetimeFigureOut">
              <a:rPr lang="en-US" smtClean="0"/>
              <a:pPr/>
              <a:t>10/21/2017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6E66BA-CD69-49DF-94D2-849397355D4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18555-1DE6-4C1B-89F0-614EE8442381}" type="datetimeFigureOut">
              <a:rPr lang="en-US" smtClean="0"/>
              <a:pPr/>
              <a:t>10/21/2017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A3466-12FD-4DF9-A891-3075C31C73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18555-1DE6-4C1B-89F0-614EE8442381}" type="datetimeFigureOut">
              <a:rPr lang="en-US" smtClean="0"/>
              <a:pPr/>
              <a:t>10/21/2017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A3466-12FD-4DF9-A891-3075C31C73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18555-1DE6-4C1B-89F0-614EE8442381}" type="datetimeFigureOut">
              <a:rPr lang="en-US" smtClean="0"/>
              <a:pPr/>
              <a:t>10/21/2017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A3466-12FD-4DF9-A891-3075C31C73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18555-1DE6-4C1B-89F0-614EE8442381}" type="datetimeFigureOut">
              <a:rPr lang="en-US" smtClean="0"/>
              <a:pPr/>
              <a:t>10/21/2017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A3466-12FD-4DF9-A891-3075C31C73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18555-1DE6-4C1B-89F0-614EE8442381}" type="datetimeFigureOut">
              <a:rPr lang="en-US" smtClean="0"/>
              <a:pPr/>
              <a:t>10/21/2017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A3466-12FD-4DF9-A891-3075C31C73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18555-1DE6-4C1B-89F0-614EE8442381}" type="datetimeFigureOut">
              <a:rPr lang="en-US" smtClean="0"/>
              <a:pPr/>
              <a:t>10/21/2017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A3466-12FD-4DF9-A891-3075C31C73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18555-1DE6-4C1B-89F0-614EE8442381}" type="datetimeFigureOut">
              <a:rPr lang="en-US" smtClean="0"/>
              <a:pPr/>
              <a:t>10/21/2017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A3466-12FD-4DF9-A891-3075C31C73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18555-1DE6-4C1B-89F0-614EE8442381}" type="datetimeFigureOut">
              <a:rPr lang="en-US" smtClean="0"/>
              <a:pPr/>
              <a:t>10/21/2017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A3466-12FD-4DF9-A891-3075C31C73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18555-1DE6-4C1B-89F0-614EE8442381}" type="datetimeFigureOut">
              <a:rPr lang="en-US" smtClean="0"/>
              <a:pPr/>
              <a:t>10/21/2017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A3466-12FD-4DF9-A891-3075C31C73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18555-1DE6-4C1B-89F0-614EE8442381}" type="datetimeFigureOut">
              <a:rPr lang="en-US" smtClean="0"/>
              <a:pPr/>
              <a:t>10/21/2017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A3466-12FD-4DF9-A891-3075C31C73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18555-1DE6-4C1B-89F0-614EE8442381}" type="datetimeFigureOut">
              <a:rPr lang="en-US" smtClean="0"/>
              <a:pPr/>
              <a:t>10/21/2017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A3466-12FD-4DF9-A891-3075C31C73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18555-1DE6-4C1B-89F0-614EE8442381}" type="datetimeFigureOut">
              <a:rPr lang="en-US" smtClean="0"/>
              <a:pPr/>
              <a:t>10/21/2017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9A3466-12FD-4DF9-A891-3075C31C73B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14400" y="4953000"/>
            <a:ext cx="7366119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8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oto Sans CJK TC Bold" pitchFamily="34" charset="-128"/>
                <a:ea typeface="Noto Sans CJK TC Bold" pitchFamily="34" charset="-128"/>
              </a:rPr>
              <a:t>我</a:t>
            </a:r>
            <a:r>
              <a:rPr lang="zh-TW" altLang="en-US" sz="8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oto Sans CJK TC Bold" pitchFamily="34" charset="-128"/>
                <a:ea typeface="Noto Sans CJK TC Bold" pitchFamily="34" charset="-128"/>
              </a:rPr>
              <a:t>的出埃及故事</a:t>
            </a:r>
            <a:endParaRPr lang="en-US" altLang="en-US" sz="8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oto Sans CJK TC Bold" pitchFamily="34" charset="-128"/>
              <a:ea typeface="Noto Sans CJK TC Bold" pitchFamily="34" charset="-128"/>
            </a:endParaRPr>
          </a:p>
        </p:txBody>
      </p:sp>
      <p:pic>
        <p:nvPicPr>
          <p:cNvPr id="10243" name="Picture 3" descr="https://i2.wp.com/relevanttruths.com/wp-content/uploads/2017/02/shepherd.jpg?resize=730%2C4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381000"/>
            <a:ext cx="7869042" cy="44196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Related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1905000" y="1447800"/>
            <a:ext cx="5314275" cy="37856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8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oto Sans CJK TC Bold" pitchFamily="34" charset="-128"/>
                <a:ea typeface="Noto Sans CJK TC Bold" pitchFamily="34" charset="-128"/>
              </a:rPr>
              <a:t>雲</a:t>
            </a:r>
            <a:r>
              <a:rPr lang="zh-TW" altLang="en-US" sz="8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oto Sans CJK TC Bold" pitchFamily="34" charset="-128"/>
                <a:ea typeface="Noto Sans CJK TC Bold" pitchFamily="34" charset="-128"/>
              </a:rPr>
              <a:t>柱與火柱</a:t>
            </a:r>
            <a:endParaRPr lang="en-US" altLang="zh-TW" sz="80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oto Sans CJK TC Bold" pitchFamily="34" charset="-128"/>
              <a:ea typeface="Noto Sans CJK TC Bold" pitchFamily="34" charset="-128"/>
            </a:endParaRPr>
          </a:p>
          <a:p>
            <a:endParaRPr lang="en-US" altLang="en-US" sz="80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oto Sans CJK TC Bold" pitchFamily="34" charset="-128"/>
              <a:ea typeface="Noto Sans CJK TC Bold" pitchFamily="34" charset="-128"/>
            </a:endParaRPr>
          </a:p>
          <a:p>
            <a:r>
              <a:rPr lang="zh-TW" altLang="en-US" sz="8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oto Sans CJK TC Bold" pitchFamily="34" charset="-128"/>
                <a:ea typeface="Noto Sans CJK TC Bold" pitchFamily="34" charset="-128"/>
              </a:rPr>
              <a:t>大</a:t>
            </a:r>
            <a:r>
              <a:rPr lang="zh-TW" altLang="en-US" sz="8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oto Sans CJK TC Bold" pitchFamily="34" charset="-128"/>
                <a:ea typeface="Noto Sans CJK TC Bold" pitchFamily="34" charset="-128"/>
              </a:rPr>
              <a:t>水與乾地</a:t>
            </a:r>
            <a:endParaRPr lang="en-US" altLang="en-US" sz="80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oto Sans CJK TC Bold" pitchFamily="34" charset="-128"/>
              <a:ea typeface="Noto Sans CJK TC Bold" pitchFamily="34" charset="-12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838200" y="838200"/>
            <a:ext cx="7772400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400" b="1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Noto Sans CJK TC Medium" pitchFamily="34" charset="-128"/>
                <a:ea typeface="Noto Sans CJK TC Medium" pitchFamily="34" charset="-128"/>
                <a:cs typeface="Arial" pitchFamily="34" charset="0"/>
              </a:rPr>
              <a:t>19 </a:t>
            </a:r>
            <a:r>
              <a:rPr kumimoji="0" lang="zh-TW" altLang="en-US" sz="4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Noto Sans CJK TC Medium" pitchFamily="34" charset="-128"/>
                <a:ea typeface="Noto Sans CJK TC Medium" pitchFamily="34" charset="-128"/>
                <a:cs typeface="MingLiU" pitchFamily="49" charset="-120"/>
              </a:rPr>
              <a:t>在以色列營前行走神的使者，轉到他們後邊去，雲柱也從他們前邊轉到他們後邊立住。</a:t>
            </a:r>
            <a:endParaRPr kumimoji="0" lang="en-US" altLang="zh-TW" sz="44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Noto Sans CJK TC Medium" pitchFamily="34" charset="-128"/>
              <a:ea typeface="Noto Sans CJK TC Medium" pitchFamily="34" charset="-128"/>
              <a:cs typeface="MingLiU" pitchFamily="49" charset="-12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zh-TW" sz="4400" b="1" dirty="0" smtClean="0">
              <a:solidFill>
                <a:srgbClr val="000000"/>
              </a:solidFill>
              <a:latin typeface="Noto Sans CJK TC Medium" pitchFamily="34" charset="-128"/>
              <a:ea typeface="Noto Sans CJK TC Medium" pitchFamily="34" charset="-128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TW" sz="4400" b="1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Noto Sans CJK TC Medium" pitchFamily="34" charset="-128"/>
                <a:ea typeface="Noto Sans CJK TC Medium" pitchFamily="34" charset="-128"/>
                <a:cs typeface="Arial" pitchFamily="34" charset="0"/>
              </a:rPr>
              <a:t>20 </a:t>
            </a:r>
            <a:r>
              <a:rPr kumimoji="0" lang="zh-TW" altLang="en-US" sz="4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Noto Sans CJK TC Medium" pitchFamily="34" charset="-128"/>
                <a:ea typeface="Noto Sans CJK TC Medium" pitchFamily="34" charset="-128"/>
                <a:cs typeface="MingLiU" pitchFamily="49" charset="-120"/>
              </a:rPr>
              <a:t>在埃及營和以色列營中間有雲柱，一邊黑暗，一邊發光，終夜兩下</a:t>
            </a:r>
            <a:r>
              <a:rPr kumimoji="0" lang="zh-TW" altLang="en-US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oto Sans CJK TC Medium" pitchFamily="34" charset="-128"/>
                <a:ea typeface="Noto Sans CJK TC Medium" pitchFamily="34" charset="-128"/>
                <a:cs typeface="MingLiU" pitchFamily="49" charset="-120"/>
              </a:rPr>
              <a:t>不得相近。</a:t>
            </a:r>
            <a:r>
              <a:rPr kumimoji="0" lang="zh-TW" alt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oto Sans CJK TC Medium" pitchFamily="34" charset="-128"/>
                <a:ea typeface="Noto Sans CJK TC Medium" pitchFamily="34" charset="-128"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Related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406972"/>
            <a:ext cx="9144000" cy="345102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032" name="Picture 8" descr="Image result for anaheim hill fir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3429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0" y="3124200"/>
            <a:ext cx="800100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4400" b="1" baseline="30000" dirty="0" smtClean="0">
                <a:solidFill>
                  <a:srgbClr val="000000"/>
                </a:solidFill>
                <a:latin typeface="Noto Sans CJK TC Medium" pitchFamily="34" charset="-128"/>
                <a:ea typeface="Noto Sans CJK TC Medium" pitchFamily="34" charset="-128"/>
                <a:cs typeface="Arial" pitchFamily="34" charset="0"/>
              </a:rPr>
              <a:t>21. </a:t>
            </a:r>
            <a:r>
              <a:rPr lang="zh-TW" altLang="en-US" sz="4400" b="1" dirty="0" smtClean="0">
                <a:solidFill>
                  <a:srgbClr val="000000"/>
                </a:solidFill>
                <a:latin typeface="Noto Sans CJK TC Medium" pitchFamily="34" charset="-128"/>
                <a:ea typeface="Noto Sans CJK TC Medium" pitchFamily="34" charset="-128"/>
                <a:cs typeface="MingLiU" pitchFamily="49" charset="-120"/>
              </a:rPr>
              <a:t>摩西向海伸杖，耶和華便用大東風使海水一夜退去，水便分開，海就成了乾地</a:t>
            </a:r>
            <a:r>
              <a:rPr lang="zh-TW" altLang="en-US" sz="4400" b="1" dirty="0" smtClean="0">
                <a:solidFill>
                  <a:srgbClr val="000000"/>
                </a:solidFill>
                <a:latin typeface="Noto Sans CJK TC Medium" pitchFamily="34" charset="-128"/>
                <a:ea typeface="Noto Sans CJK TC Medium" pitchFamily="34" charset="-128"/>
                <a:cs typeface="MingLiU" pitchFamily="49" charset="-120"/>
              </a:rPr>
              <a:t>。</a:t>
            </a:r>
            <a:endParaRPr lang="en-US" altLang="zh-TW" sz="4400" b="1" dirty="0" smtClean="0">
              <a:solidFill>
                <a:srgbClr val="000000"/>
              </a:solidFill>
              <a:latin typeface="Noto Sans CJK TC Medium" pitchFamily="34" charset="-128"/>
              <a:ea typeface="Noto Sans CJK TC Medium" pitchFamily="34" charset="-128"/>
              <a:cs typeface="MingLiU" pitchFamily="49" charset="-120"/>
            </a:endParaRPr>
          </a:p>
          <a:p>
            <a:r>
              <a:rPr lang="en-US" altLang="en-US" sz="4400" b="1" baseline="30000" dirty="0" smtClean="0">
                <a:solidFill>
                  <a:srgbClr val="000000"/>
                </a:solidFill>
                <a:latin typeface="Noto Sans CJK TC Medium" pitchFamily="34" charset="-128"/>
                <a:ea typeface="Noto Sans CJK TC Medium" pitchFamily="34" charset="-128"/>
                <a:cs typeface="Arial" pitchFamily="34" charset="0"/>
              </a:rPr>
              <a:t>22.</a:t>
            </a:r>
            <a:r>
              <a:rPr lang="en-US" altLang="en-US" sz="3600" b="1" dirty="0" smtClean="0">
                <a:solidFill>
                  <a:srgbClr val="000000"/>
                </a:solidFill>
                <a:latin typeface="Noto Sans CJK TC Medium" pitchFamily="34" charset="-128"/>
                <a:ea typeface="Noto Sans CJK TC Medium" pitchFamily="34" charset="-128"/>
                <a:cs typeface="MingLiU" pitchFamily="49" charset="-120"/>
              </a:rPr>
              <a:t> </a:t>
            </a:r>
            <a:r>
              <a:rPr lang="zh-TW" altLang="en-US" sz="4400" b="1" dirty="0" smtClean="0">
                <a:solidFill>
                  <a:srgbClr val="000000"/>
                </a:solidFill>
                <a:latin typeface="Noto Sans CJK TC Medium" pitchFamily="34" charset="-128"/>
                <a:ea typeface="Noto Sans CJK TC Medium" pitchFamily="34" charset="-128"/>
                <a:cs typeface="MingLiU" pitchFamily="49" charset="-120"/>
              </a:rPr>
              <a:t>以色列人下海中走乾地，水在他們的左右做了牆垣。</a:t>
            </a:r>
            <a:endParaRPr lang="en-US" altLang="en-US" sz="4400" b="1" dirty="0" smtClean="0">
              <a:solidFill>
                <a:srgbClr val="000000"/>
              </a:solidFill>
              <a:latin typeface="Noto Sans CJK TC Medium" pitchFamily="34" charset="-128"/>
              <a:ea typeface="Noto Sans CJK TC Medium" pitchFamily="34" charset="-128"/>
              <a:cs typeface="MingLiU" pitchFamily="49" charset="-120"/>
            </a:endParaRPr>
          </a:p>
        </p:txBody>
      </p:sp>
      <p:pic>
        <p:nvPicPr>
          <p:cNvPr id="5" name="Picture 2" descr="Image result for red se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7400" y="152400"/>
            <a:ext cx="4953000" cy="287627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609600" y="3733800"/>
            <a:ext cx="80772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4000" dirty="0" smtClean="0">
                <a:solidFill>
                  <a:schemeClr val="accent2">
                    <a:lumMod val="50000"/>
                  </a:schemeClr>
                </a:solidFill>
                <a:latin typeface="Noto Sans CJK TC Medium" pitchFamily="34" charset="-128"/>
                <a:ea typeface="Noto Sans CJK TC Medium" pitchFamily="34" charset="-128"/>
              </a:rPr>
              <a:t>真</a:t>
            </a:r>
            <a:r>
              <a:rPr lang="zh-TW" altLang="en-US" sz="4000" dirty="0" smtClean="0">
                <a:solidFill>
                  <a:schemeClr val="accent2">
                    <a:lumMod val="50000"/>
                  </a:schemeClr>
                </a:solidFill>
                <a:latin typeface="Noto Sans CJK TC Medium" pitchFamily="34" charset="-128"/>
                <a:ea typeface="Noto Sans CJK TC Medium" pitchFamily="34" charset="-128"/>
              </a:rPr>
              <a:t>正的出埃及記是脫離奴僕的身份</a:t>
            </a:r>
            <a:r>
              <a:rPr lang="zh-TW" altLang="en-US" sz="4000" dirty="0" smtClean="0">
                <a:solidFill>
                  <a:schemeClr val="accent2">
                    <a:lumMod val="50000"/>
                  </a:schemeClr>
                </a:solidFill>
                <a:latin typeface="Noto Sans CJK TC Medium" pitchFamily="34" charset="-128"/>
                <a:ea typeface="Noto Sans CJK TC Medium" pitchFamily="34" charset="-128"/>
              </a:rPr>
              <a:t>，好</a:t>
            </a:r>
            <a:r>
              <a:rPr lang="zh-TW" altLang="en-US" sz="4000" dirty="0" smtClean="0">
                <a:solidFill>
                  <a:schemeClr val="accent2">
                    <a:lumMod val="50000"/>
                  </a:schemeClr>
                </a:solidFill>
                <a:latin typeface="Noto Sans CJK TC Medium" pitchFamily="34" charset="-128"/>
                <a:ea typeface="Noto Sans CJK TC Medium" pitchFamily="34" charset="-128"/>
              </a:rPr>
              <a:t>讓他</a:t>
            </a:r>
            <a:r>
              <a:rPr lang="zh-TW" altLang="en-US" sz="4000" dirty="0" smtClean="0">
                <a:solidFill>
                  <a:schemeClr val="accent2">
                    <a:lumMod val="50000"/>
                  </a:schemeClr>
                </a:solidFill>
                <a:latin typeface="Noto Sans CJK TC Medium" pitchFamily="34" charset="-128"/>
                <a:ea typeface="Noto Sans CJK TC Medium" pitchFamily="34" charset="-128"/>
              </a:rPr>
              <a:t>們自由成</a:t>
            </a:r>
            <a:r>
              <a:rPr lang="zh-TW" altLang="en-US" sz="4000" dirty="0" smtClean="0">
                <a:solidFill>
                  <a:schemeClr val="accent2">
                    <a:lumMod val="50000"/>
                  </a:schemeClr>
                </a:solidFill>
                <a:latin typeface="Noto Sans CJK TC Medium" pitchFamily="34" charset="-128"/>
                <a:ea typeface="Noto Sans CJK TC Medium" pitchFamily="34" charset="-128"/>
              </a:rPr>
              <a:t>為上帝的僕人，這才是出埃及故事的真正精髓。</a:t>
            </a:r>
            <a:endParaRPr lang="en-US" sz="4000" dirty="0">
              <a:solidFill>
                <a:schemeClr val="accent2">
                  <a:lumMod val="50000"/>
                </a:schemeClr>
              </a:solidFill>
              <a:latin typeface="Noto Sans CJK TC Medium" pitchFamily="34" charset="-128"/>
              <a:ea typeface="Noto Sans CJK TC Medium" pitchFamily="34" charset="-12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33400" y="838200"/>
            <a:ext cx="8153400" cy="212365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zh-TW" altLang="en-US" sz="4400" dirty="0" smtClean="0">
                <a:latin typeface="Noto Sans CJK TC Black" pitchFamily="34" charset="-128"/>
                <a:ea typeface="Noto Sans CJK TC Black" pitchFamily="34" charset="-128"/>
              </a:rPr>
              <a:t>「耶和華以色列的上帝這樣說，容我的百姓去，在曠野向我守節」（出</a:t>
            </a:r>
            <a:r>
              <a:rPr lang="en-US" sz="4400" dirty="0" smtClean="0">
                <a:latin typeface="Noto Sans CJK TC Black" pitchFamily="34" charset="-128"/>
                <a:ea typeface="Noto Sans CJK TC Black" pitchFamily="34" charset="-128"/>
              </a:rPr>
              <a:t>5:1</a:t>
            </a:r>
            <a:r>
              <a:rPr lang="zh-TW" altLang="en-US" sz="4400" dirty="0" smtClean="0">
                <a:latin typeface="Noto Sans CJK TC Black" pitchFamily="34" charset="-128"/>
                <a:ea typeface="Noto Sans CJK TC Black" pitchFamily="34" charset="-128"/>
              </a:rPr>
              <a:t>）</a:t>
            </a:r>
            <a:endParaRPr lang="en-US" altLang="zh-TW" sz="4400" dirty="0" smtClean="0">
              <a:latin typeface="Noto Sans CJK TC Black" pitchFamily="34" charset="-128"/>
              <a:ea typeface="Noto Sans CJK TC Black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730</TotalTime>
  <Words>96</Words>
  <Application>Microsoft Office PowerPoint</Application>
  <PresentationFormat>On-screen Show (4:3)</PresentationFormat>
  <Paragraphs>11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MingHsu</dc:creator>
  <cp:lastModifiedBy>Chou</cp:lastModifiedBy>
  <cp:revision>11</cp:revision>
  <dcterms:created xsi:type="dcterms:W3CDTF">2017-09-02T21:16:34Z</dcterms:created>
  <dcterms:modified xsi:type="dcterms:W3CDTF">2017-10-22T08:43:34Z</dcterms:modified>
</cp:coreProperties>
</file>