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7" r:id="rId3"/>
    <p:sldId id="268" r:id="rId4"/>
    <p:sldId id="266" r:id="rId5"/>
    <p:sldId id="26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AA0E9-B7C1-4441-B58A-324431499F1E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E66BA-CD69-49DF-94D2-849397355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18555-1DE6-4C1B-89F0-614EE8442381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953000"/>
            <a:ext cx="7366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我</a:t>
            </a:r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的出埃及故事</a:t>
            </a:r>
            <a:endParaRPr lang="en-US" alt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</p:txBody>
      </p:sp>
      <p:pic>
        <p:nvPicPr>
          <p:cNvPr id="10243" name="Picture 3" descr="https://i2.wp.com/relevanttruths.com/wp-content/uploads/2017/02/shepherd.jpg?resize=730%2C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869042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05000" y="1447800"/>
            <a:ext cx="531427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雲</a:t>
            </a:r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柱與火柱</a:t>
            </a:r>
            <a:endParaRPr lang="en-US" altLang="zh-TW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  <a:p>
            <a:endParaRPr lang="en-US" altLang="en-US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  <a:p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大</a:t>
            </a:r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水與乾地</a:t>
            </a:r>
            <a:endParaRPr lang="en-US" altLang="en-US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38200" y="838200"/>
            <a:ext cx="7772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Arial" pitchFamily="34" charset="0"/>
              </a:rPr>
              <a:t>19 </a:t>
            </a: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在以色列營前行走神的使者，轉到他們後邊去，雲柱也從他們前邊轉到他們後邊立住。</a:t>
            </a:r>
            <a:endParaRPr kumimoji="0" lang="en-US" altLang="zh-TW" sz="4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oto Sans CJK TC Medium" pitchFamily="34" charset="-128"/>
              <a:ea typeface="Noto Sans CJK TC Medium" pitchFamily="34" charset="-128"/>
              <a:cs typeface="MingLiU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4400" b="1" dirty="0" smtClean="0">
              <a:solidFill>
                <a:srgbClr val="000000"/>
              </a:solidFill>
              <a:latin typeface="Noto Sans CJK TC Medium" pitchFamily="34" charset="-128"/>
              <a:ea typeface="Noto Sans CJK TC Medium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Arial" pitchFamily="34" charset="0"/>
              </a:rPr>
              <a:t>20 </a:t>
            </a: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在埃及營和以色列營中間有雲柱，一邊黑暗，一邊發光，終夜兩下</a:t>
            </a:r>
            <a:r>
              <a:rPr kumimoji="0" lang="zh-TW" alt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不得相近。</a:t>
            </a: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06972"/>
            <a:ext cx="9144000" cy="3451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Image result for anaheim hill f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1242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baseline="30000" dirty="0" smtClean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Arial" pitchFamily="34" charset="0"/>
              </a:rPr>
              <a:t>21. </a:t>
            </a:r>
            <a:r>
              <a:rPr lang="zh-TW" altLang="en-US" sz="4400" b="1" dirty="0" smtClean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摩西向海伸杖，耶和華便用大東風使海水一夜退去，水便分開，海就成了乾地</a:t>
            </a:r>
            <a:r>
              <a:rPr lang="zh-TW" altLang="en-US" sz="4400" b="1" dirty="0" smtClean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。</a:t>
            </a:r>
            <a:endParaRPr lang="en-US" altLang="zh-TW" sz="4400" b="1" dirty="0" smtClean="0">
              <a:solidFill>
                <a:srgbClr val="000000"/>
              </a:solidFill>
              <a:latin typeface="Noto Sans CJK TC Medium" pitchFamily="34" charset="-128"/>
              <a:ea typeface="Noto Sans CJK TC Medium" pitchFamily="34" charset="-128"/>
              <a:cs typeface="MingLiU" pitchFamily="49" charset="-120"/>
            </a:endParaRPr>
          </a:p>
          <a:p>
            <a:r>
              <a:rPr lang="en-US" altLang="en-US" sz="4400" b="1" baseline="30000" dirty="0" smtClean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Arial" pitchFamily="34" charset="0"/>
              </a:rPr>
              <a:t>22.</a:t>
            </a:r>
            <a:r>
              <a:rPr lang="en-US" altLang="en-US" sz="3600" b="1" dirty="0" smtClean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 </a:t>
            </a:r>
            <a:r>
              <a:rPr lang="zh-TW" altLang="en-US" sz="4400" b="1" dirty="0" smtClean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MingLiU" pitchFamily="49" charset="-120"/>
              </a:rPr>
              <a:t>以色列人下海中走乾地，水在他們的左右做了牆垣。</a:t>
            </a:r>
            <a:endParaRPr lang="en-US" altLang="en-US" sz="4400" b="1" dirty="0" smtClean="0">
              <a:solidFill>
                <a:srgbClr val="000000"/>
              </a:solidFill>
              <a:latin typeface="Noto Sans CJK TC Medium" pitchFamily="34" charset="-128"/>
              <a:ea typeface="Noto Sans CJK TC Medium" pitchFamily="34" charset="-128"/>
              <a:cs typeface="MingLiU" pitchFamily="49" charset="-120"/>
            </a:endParaRPr>
          </a:p>
        </p:txBody>
      </p:sp>
      <p:pic>
        <p:nvPicPr>
          <p:cNvPr id="5" name="Picture 2" descr="Image result for red s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4953000" cy="2876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7338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真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正的出埃及記是脫離奴僕的身份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，好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讓他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們自由成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為上帝的僕人，這才是出埃及故事的真正精髓。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838200"/>
            <a:ext cx="81534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Noto Sans CJK TC Black" pitchFamily="34" charset="-128"/>
                <a:ea typeface="Noto Sans CJK TC Black" pitchFamily="34" charset="-128"/>
              </a:rPr>
              <a:t>「耶和華以色列的上帝這樣說，容我的百姓去，在曠野向我守節」（出</a:t>
            </a:r>
            <a:r>
              <a:rPr lang="en-US" sz="4400" dirty="0" smtClean="0">
                <a:latin typeface="Noto Sans CJK TC Black" pitchFamily="34" charset="-128"/>
                <a:ea typeface="Noto Sans CJK TC Black" pitchFamily="34" charset="-128"/>
              </a:rPr>
              <a:t>5:1</a:t>
            </a:r>
            <a:r>
              <a:rPr lang="zh-TW" altLang="en-US" sz="4400" dirty="0" smtClean="0">
                <a:latin typeface="Noto Sans CJK TC Black" pitchFamily="34" charset="-128"/>
                <a:ea typeface="Noto Sans CJK TC Black" pitchFamily="34" charset="-128"/>
              </a:rPr>
              <a:t>）</a:t>
            </a:r>
            <a:endParaRPr lang="en-US" altLang="zh-TW" sz="4400" dirty="0" smtClean="0">
              <a:latin typeface="Noto Sans CJK TC Black" pitchFamily="34" charset="-128"/>
              <a:ea typeface="Noto Sans CJK TC Black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96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MingHsu</dc:creator>
  <cp:lastModifiedBy>Chou</cp:lastModifiedBy>
  <cp:revision>11</cp:revision>
  <dcterms:created xsi:type="dcterms:W3CDTF">2017-09-02T21:16:34Z</dcterms:created>
  <dcterms:modified xsi:type="dcterms:W3CDTF">2017-10-22T08:43:34Z</dcterms:modified>
</cp:coreProperties>
</file>