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5" r:id="rId2"/>
    <p:sldId id="276" r:id="rId3"/>
    <p:sldId id="277" r:id="rId4"/>
    <p:sldId id="273" r:id="rId5"/>
    <p:sldId id="278" r:id="rId6"/>
    <p:sldId id="279" r:id="rId7"/>
    <p:sldId id="270" r:id="rId8"/>
    <p:sldId id="280" r:id="rId9"/>
    <p:sldId id="281" r:id="rId10"/>
    <p:sldId id="267" r:id="rId11"/>
    <p:sldId id="282" r:id="rId12"/>
    <p:sldId id="268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A0E9-B7C1-4441-B58A-324431499F1E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66BA-CD69-49DF-94D2-849397355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8555-1DE6-4C1B-89F0-614EE8442381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3466-12FD-4DF9-A891-3075C31C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salem.org.hk/5sola/02_2.html" TargetMode="External"/><Relationship Id="rId7" Type="http://schemas.openxmlformats.org/officeDocument/2006/relationships/hyperlink" Target="http://www.salem.org.hk/5sola/02_4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salem.org.hk/5sola/02_3.html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www.salem.org.hk/5sola/02_5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（德國之聲）"/>
          <p:cNvPicPr>
            <a:picLocks noChangeAspect="1" noChangeArrowheads="1"/>
          </p:cNvPicPr>
          <p:nvPr/>
        </p:nvPicPr>
        <p:blipFill>
          <a:blip r:embed="rId2" cstate="print"/>
          <a:srcRect l="5833" r="5000"/>
          <a:stretch>
            <a:fillRect/>
          </a:stretch>
        </p:blipFill>
        <p:spPr bwMode="auto">
          <a:xfrm>
            <a:off x="1600200" y="1905000"/>
            <a:ext cx="5943599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38200" y="457200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唯獨上帝的榮耀</a:t>
            </a:r>
            <a:endParaRPr lang="en-US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Luther S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705601" cy="377429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41910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除非聖經清楚的說服我，我受所引用的聖經約束，我的良心受神的話約束，我不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能、也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不願收回我的意見，因為違背良心，既不安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全、也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不正當，我不能那樣作，這是我的立場，求神幫助我！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38475"/>
            <a:ext cx="8058150" cy="3743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Image result for b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2379755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1800" y="304800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Noto Sans CJK TC Medium" pitchFamily="34" charset="-128"/>
                <a:ea typeface="Noto Sans CJK TC Medium" pitchFamily="34" charset="-128"/>
              </a:rPr>
              <a:t>音樂之父</a:t>
            </a:r>
            <a:r>
              <a:rPr lang="en-US" sz="2800" b="1" dirty="0" smtClean="0">
                <a:latin typeface="Noto Sans CJK TC Medium" pitchFamily="34" charset="-128"/>
                <a:ea typeface="Noto Sans CJK TC Medium" pitchFamily="34" charset="-128"/>
              </a:rPr>
              <a:t>--</a:t>
            </a:r>
            <a:r>
              <a:rPr lang="zh-TW" altLang="en-US" sz="2800" b="1" dirty="0" smtClean="0">
                <a:latin typeface="Noto Sans CJK TC Medium" pitchFamily="34" charset="-128"/>
                <a:ea typeface="Noto Sans CJK TC Medium" pitchFamily="34" charset="-128"/>
              </a:rPr>
              <a:t>巴哈</a:t>
            </a:r>
            <a:endParaRPr lang="en-US" sz="2800" b="1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295400"/>
            <a:ext cx="39917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Soli </a:t>
            </a:r>
            <a:r>
              <a:rPr lang="en-US" sz="4000" b="1" i="1" dirty="0" err="1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Deo</a:t>
            </a:r>
            <a:r>
              <a:rPr lang="en-US" sz="4000" b="1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Gloria</a:t>
            </a:r>
          </a:p>
          <a:p>
            <a:r>
              <a:rPr lang="zh-TW" altLang="en-US" sz="40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唯</a:t>
            </a:r>
            <a:r>
              <a:rPr lang="zh-TW" altLang="en-US" sz="40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獨上帝的榮耀</a:t>
            </a:r>
            <a:endParaRPr lang="en-US" sz="40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alem.org.hk/5sola/image/so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30884"/>
            <a:ext cx="866775" cy="726691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66800" y="914400"/>
            <a:ext cx="800099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唯獨信心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Sola Fide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--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確信我是上帝的兒女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solidFill>
                <a:srgbClr val="000000"/>
              </a:solidFill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唯獨恩典</a:t>
            </a:r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Sola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Gratia--</a:t>
            </a:r>
            <a:r>
              <a:rPr lang="zh-TW" altLang="en-US" sz="3000" b="1" dirty="0" smtClean="0">
                <a:solidFill>
                  <a:schemeClr val="accent3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上</a:t>
            </a:r>
            <a:r>
              <a:rPr lang="zh-TW" altLang="en-US" sz="3000" b="1" dirty="0" smtClean="0">
                <a:solidFill>
                  <a:schemeClr val="accent3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帝白白賞</a:t>
            </a:r>
            <a:r>
              <a:rPr lang="zh-TW" altLang="en-US" sz="3000" b="1" dirty="0" smtClean="0">
                <a:solidFill>
                  <a:schemeClr val="accent3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賜恩典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/>
            </a:r>
            <a:b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</a:b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         </a:t>
            </a:r>
            <a:b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</a:b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唯獨聖經</a:t>
            </a:r>
            <a:r>
              <a:rPr lang="zh-TW" altLang="en-US" sz="3000" b="1" dirty="0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Solo 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Scriptura—</a:t>
            </a:r>
            <a:r>
              <a:rPr lang="zh-TW" altLang="en-US" sz="3000" b="1" dirty="0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作</a:t>
            </a:r>
            <a:r>
              <a:rPr lang="zh-TW" altLang="en-US" sz="3000" b="1" dirty="0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我信仰</a:t>
            </a:r>
            <a:r>
              <a:rPr lang="zh-TW" altLang="en-US" sz="3000" b="1" dirty="0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的</a:t>
            </a:r>
            <a:r>
              <a:rPr lang="zh-TW" altLang="en-US" sz="3000" b="1" dirty="0" smtClean="0">
                <a:solidFill>
                  <a:schemeClr val="accent4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準繩</a:t>
            </a:r>
            <a:endParaRPr lang="en-US" altLang="zh-TW" sz="3000" b="1" dirty="0" smtClean="0">
              <a:solidFill>
                <a:schemeClr val="accent4">
                  <a:lumMod val="75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唯獨基督</a:t>
            </a:r>
            <a:r>
              <a:rPr kumimoji="0" lang="zh-TW" altLang="en-US" sz="3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Sola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Christo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--</a:t>
            </a:r>
            <a:r>
              <a:rPr lang="zh-TW" altLang="en-US" sz="3000" b="1" dirty="0" smtClean="0">
                <a:solidFill>
                  <a:schemeClr val="accent5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傳講基督十字架福音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/>
            </a:r>
            <a:b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</a:b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          </a:t>
            </a:r>
            <a:endParaRPr lang="en-US" sz="3000" b="1" dirty="0">
              <a:solidFill>
                <a:srgbClr val="000000"/>
              </a:solidFill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唯獨上帝的榮耀</a:t>
            </a:r>
            <a:r>
              <a:rPr kumimoji="0" lang="zh-TW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Soli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Deo</a:t>
            </a:r>
            <a:r>
              <a:rPr kumimoji="0" lang="zh-TW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Gloria--</a:t>
            </a:r>
            <a:r>
              <a:rPr lang="zh-TW" altLang="en-US" sz="3000" b="1" dirty="0" smtClean="0">
                <a:latin typeface="Noto Sans CJK TC Medium" pitchFamily="34" charset="-128"/>
                <a:ea typeface="Noto Sans CJK TC Medium" pitchFamily="34" charset="-128"/>
              </a:rPr>
              <a:t>我活</a:t>
            </a:r>
            <a:r>
              <a:rPr lang="zh-TW" altLang="en-US" sz="3000" b="1" dirty="0" smtClean="0">
                <a:latin typeface="Noto Sans CJK TC Medium" pitchFamily="34" charset="-128"/>
                <a:ea typeface="Noto Sans CJK TC Medium" pitchFamily="34" charset="-128"/>
              </a:rPr>
              <a:t>著</a:t>
            </a:r>
            <a:r>
              <a:rPr lang="zh-TW" altLang="en-US" sz="3000" b="1" dirty="0" smtClean="0">
                <a:latin typeface="Noto Sans CJK TC Medium" pitchFamily="34" charset="-128"/>
                <a:ea typeface="Noto Sans CJK TC Medium" pitchFamily="34" charset="-128"/>
              </a:rPr>
              <a:t>的</a:t>
            </a:r>
            <a:r>
              <a:rPr lang="zh-TW" altLang="en-US" sz="3000" b="1" dirty="0" smtClean="0">
                <a:latin typeface="Noto Sans CJK TC Medium" pitchFamily="34" charset="-128"/>
                <a:ea typeface="Noto Sans CJK TC Medium" pitchFamily="34" charset="-128"/>
              </a:rPr>
              <a:t>至</a:t>
            </a:r>
            <a:r>
              <a:rPr lang="zh-TW" altLang="en-US" sz="3000" b="1" dirty="0" smtClean="0">
                <a:latin typeface="Noto Sans CJK TC Medium" pitchFamily="34" charset="-128"/>
                <a:ea typeface="Noto Sans CJK TC Medium" pitchFamily="34" charset="-128"/>
              </a:rPr>
              <a:t>高</a:t>
            </a:r>
            <a:r>
              <a:rPr lang="zh-TW" altLang="en-US" sz="3000" b="1" dirty="0" smtClean="0">
                <a:latin typeface="Noto Sans CJK TC Medium" pitchFamily="34" charset="-128"/>
                <a:ea typeface="Noto Sans CJK TC Medium" pitchFamily="34" charset="-128"/>
              </a:rPr>
              <a:t>目標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</p:txBody>
      </p:sp>
      <p:pic>
        <p:nvPicPr>
          <p:cNvPr id="5125" name="Picture 5" descr="http://www.salem.org.hk/5sola/image/sol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843243" cy="819150"/>
          </a:xfrm>
          <a:prstGeom prst="rect">
            <a:avLst/>
          </a:prstGeom>
          <a:noFill/>
        </p:spPr>
      </p:pic>
      <p:pic>
        <p:nvPicPr>
          <p:cNvPr id="5126" name="Picture 6" descr="http://www.salem.org.hk/5sola/image/sola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62000"/>
            <a:ext cx="838200" cy="767615"/>
          </a:xfrm>
          <a:prstGeom prst="rect">
            <a:avLst/>
          </a:prstGeom>
          <a:noFill/>
        </p:spPr>
      </p:pic>
      <p:pic>
        <p:nvPicPr>
          <p:cNvPr id="5127" name="Picture 7" descr="http://www.salem.org.hk/5sola/image/sola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581400"/>
            <a:ext cx="838200" cy="762000"/>
          </a:xfrm>
          <a:prstGeom prst="rect">
            <a:avLst/>
          </a:prstGeom>
          <a:noFill/>
        </p:spPr>
      </p:pic>
      <p:pic>
        <p:nvPicPr>
          <p:cNvPr id="5128" name="Picture 8" descr="http://www.salem.org.hk/5sola/image/sola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572000"/>
            <a:ext cx="838200" cy="78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533400"/>
            <a:ext cx="52578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Ecclesia </a:t>
            </a:r>
            <a:r>
              <a:rPr lang="en-US" sz="3600" i="1" dirty="0" err="1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Semper</a:t>
            </a:r>
            <a:r>
              <a:rPr lang="en-US" sz="3600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Reformanda</a:t>
            </a:r>
            <a:r>
              <a:rPr lang="en-US" sz="3600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Est</a:t>
            </a:r>
            <a:endParaRPr lang="en-US" sz="3600" i="1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r>
              <a:rPr lang="zh-TW" altLang="en-US" sz="3600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已被改革的教會</a:t>
            </a:r>
            <a:endParaRPr lang="en-US" altLang="zh-TW" sz="3600" i="1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r>
              <a:rPr lang="zh-TW" altLang="en-US" sz="3600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必</a:t>
            </a:r>
            <a:r>
              <a:rPr lang="zh-TW" altLang="en-US" sz="3600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須繼續改</a:t>
            </a:r>
            <a:r>
              <a:rPr lang="zh-TW" altLang="en-US" sz="3600" i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革</a:t>
            </a:r>
            <a:endParaRPr lang="en-US" sz="3600" i="1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唯有不斷自我反省基督徒，唯有繼續改革的教會，才能承接歷史交托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的偉大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使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命！</a:t>
            </a:r>
            <a:endParaRPr lang="en-US" sz="44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26626" name="Picture 2" descr="Image result for Karl B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1791944" cy="2415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066800" y="2971800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Carl Barth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571500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君士坦丁大帝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r="19167"/>
          <a:stretch>
            <a:fillRect/>
          </a:stretch>
        </p:blipFill>
        <p:spPr bwMode="auto">
          <a:xfrm>
            <a:off x="0" y="-1"/>
            <a:ext cx="9144000" cy="5415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672" y="3429001"/>
            <a:ext cx="5479328" cy="3429000"/>
          </a:xfrm>
          <a:prstGeom prst="rect">
            <a:avLst/>
          </a:prstGeom>
          <a:noFill/>
        </p:spPr>
      </p:pic>
      <p:pic>
        <p:nvPicPr>
          <p:cNvPr id="2355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r="20407"/>
          <a:stretch>
            <a:fillRect/>
          </a:stretch>
        </p:blipFill>
        <p:spPr bwMode="auto">
          <a:xfrm>
            <a:off x="0" y="1"/>
            <a:ext cx="5257800" cy="34301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2286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羅馬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609600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君士坦丁堡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33528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奧古斯丁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200401"/>
          </a:xfrm>
          <a:prstGeom prst="rect">
            <a:avLst/>
          </a:prstGeom>
          <a:noFill/>
        </p:spPr>
      </p:pic>
      <p:pic>
        <p:nvPicPr>
          <p:cNvPr id="9220" name="Picture 4" descr="City of God Manuscript.jpg"/>
          <p:cNvPicPr>
            <a:picLocks noChangeAspect="1" noChangeArrowheads="1"/>
          </p:cNvPicPr>
          <p:nvPr/>
        </p:nvPicPr>
        <p:blipFill>
          <a:blip r:embed="rId3" cstate="print"/>
          <a:srcRect l="3537" t="3333" r="3163" b="4444"/>
          <a:stretch>
            <a:fillRect/>
          </a:stretch>
        </p:blipFill>
        <p:spPr bwMode="auto">
          <a:xfrm>
            <a:off x="4269036" y="0"/>
            <a:ext cx="4874964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6019800"/>
            <a:ext cx="4059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Noto Sans CJK TC Medium" pitchFamily="34" charset="-128"/>
                <a:ea typeface="Noto Sans CJK TC Medium" pitchFamily="34" charset="-128"/>
              </a:rPr>
              <a:t>City of God 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上帝之城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roman 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70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6388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耶路撒冷、安提阿、亞歷山大</a:t>
            </a:r>
            <a:endParaRPr lang="en-US" altLang="zh-TW" sz="3200" dirty="0" smtClean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君士坦丁堡、羅馬</a:t>
            </a:r>
            <a:endParaRPr lang="en-US" sz="32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但丁。煉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19600" cy="351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martin lu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300650" cy="2975937"/>
          </a:xfrm>
          <a:prstGeom prst="rect">
            <a:avLst/>
          </a:prstGeom>
          <a:noFill/>
        </p:spPr>
      </p:pic>
      <p:pic>
        <p:nvPicPr>
          <p:cNvPr id="8196" name="Picture 4" descr="Image result for 里奧十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2362200" cy="32808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487680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羅馬教宗：里奧十世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聖彼得大教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716" cy="609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29909" y="617220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聖彼得大教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堂剛剛開工四年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創世紀壁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35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5867400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米開朗基羅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正繪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製「創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世記」壁畫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269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Chou</cp:lastModifiedBy>
  <cp:revision>27</cp:revision>
  <dcterms:created xsi:type="dcterms:W3CDTF">2017-09-02T21:16:34Z</dcterms:created>
  <dcterms:modified xsi:type="dcterms:W3CDTF">2017-11-05T04:35:32Z</dcterms:modified>
</cp:coreProperties>
</file>