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3" r:id="rId2"/>
    <p:sldId id="274" r:id="rId3"/>
    <p:sldId id="275" r:id="rId4"/>
    <p:sldId id="259" r:id="rId5"/>
    <p:sldId id="260" r:id="rId6"/>
    <p:sldId id="276" r:id="rId7"/>
    <p:sldId id="277" r:id="rId8"/>
    <p:sldId id="278" r:id="rId9"/>
    <p:sldId id="268" r:id="rId10"/>
    <p:sldId id="269" r:id="rId11"/>
    <p:sldId id="270" r:id="rId12"/>
    <p:sldId id="271" r:id="rId13"/>
    <p:sldId id="279" r:id="rId14"/>
    <p:sldId id="261" r:id="rId15"/>
    <p:sldId id="272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759F67-EC8E-46F6-BBB6-E88EA8F133E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74B3-EB9A-496E-9FAF-84622AC79E7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DC749-C930-42A4-9E84-CD493B3D0BD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BD3F4-50EB-4F8F-8DCB-ED612A2E043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A63D8-277C-4F64-9677-F2D299EC595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33F3D-53C0-4FAC-B54A-E766EF42818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4C9CA-BB4A-4859-AD3A-F5F78D4EDFE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80E33-25D3-493E-8E1D-BCC1BD90354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F0A3C-33D0-4387-AECE-09F5AD2F36B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D34C5-CFA2-456D-A2C0-AEA7E8C0720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EF38A-7E3A-4DD2-863D-57361894E3D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FA757-B8F0-43E0-971A-0EA7006DF3B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1BEF1C-751D-40D7-B1D8-D24700A6A5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nging a S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49525"/>
            <a:ext cx="3384376" cy="3108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唱一首感恩的歌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Singing A Song With Grateful Heart</a:t>
            </a:r>
            <a:endParaRPr lang="en-US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712968" cy="685800"/>
          </a:xfrm>
        </p:spPr>
        <p:txBody>
          <a:bodyPr/>
          <a:lstStyle/>
          <a:p>
            <a:r>
              <a:rPr lang="pt-BR" altLang="zh-TW" sz="6000" b="1" u="sng" dirty="0" smtClean="0">
                <a:solidFill>
                  <a:srgbClr val="FF0000"/>
                </a:solidFill>
                <a:ea typeface="標楷體" pitchFamily="65" charset="-120"/>
              </a:rPr>
              <a:t>Da n’a se, da n’a se</a:t>
            </a:r>
            <a:r>
              <a:rPr lang="en-US" sz="6000" b="1" dirty="0"/>
              <a:t> </a:t>
            </a:r>
            <a:r>
              <a:rPr lang="en-US" sz="3200" b="1" dirty="0"/>
              <a:t>(Ghana)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altLang="zh-TW" sz="6000" b="1" u="sng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4876800"/>
          </a:xfrm>
        </p:spPr>
        <p:txBody>
          <a:bodyPr/>
          <a:lstStyle/>
          <a:p>
            <a:pPr>
              <a:buNone/>
            </a:pPr>
            <a:r>
              <a:rPr lang="pt-BR" sz="6600" dirty="0" smtClean="0"/>
              <a:t>Da n’a se, da n’a se, </a:t>
            </a:r>
          </a:p>
          <a:p>
            <a:pPr>
              <a:buNone/>
            </a:pPr>
            <a:r>
              <a:rPr lang="pt-BR" sz="6600" dirty="0" smtClean="0"/>
              <a:t>da On-ya-me a-se (2x)</a:t>
            </a:r>
            <a:endParaRPr lang="zh-TW" altLang="en-US" sz="6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感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謝主，著感謝主，</a:t>
            </a:r>
          </a:p>
          <a:p>
            <a:pPr>
              <a:buFontTx/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著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感謝主上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帝</a:t>
            </a:r>
            <a:r>
              <a:rPr lang="pt-BR" sz="6600" dirty="0" smtClean="0"/>
              <a:t>(2x)</a:t>
            </a:r>
            <a:endParaRPr lang="zh-TW" altLang="en-NZ" sz="6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52927" cy="468816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6600" dirty="0"/>
              <a:t>E-</a:t>
            </a:r>
            <a:r>
              <a:rPr lang="en-US" altLang="zh-TW" sz="6600" dirty="0" err="1"/>
              <a:t>fi</a:t>
            </a:r>
            <a:r>
              <a:rPr lang="en-US" altLang="zh-TW" sz="6600" dirty="0"/>
              <a:t>-se O-ye </a:t>
            </a:r>
            <a:r>
              <a:rPr lang="en-US" altLang="zh-TW" sz="6600" dirty="0" smtClean="0"/>
              <a:t> </a:t>
            </a:r>
            <a:r>
              <a:rPr lang="en-US" altLang="zh-TW" sz="6600" dirty="0" err="1" smtClean="0"/>
              <a:t>n’a</a:t>
            </a:r>
            <a:r>
              <a:rPr lang="en-US" altLang="zh-TW" sz="6600" dirty="0" smtClean="0"/>
              <a:t> do-e </a:t>
            </a:r>
          </a:p>
          <a:p>
            <a:pPr>
              <a:buFontTx/>
              <a:buNone/>
            </a:pPr>
            <a:r>
              <a:rPr lang="en-US" altLang="zh-TW" sz="6600" dirty="0" smtClean="0"/>
              <a:t>do-o-so-</a:t>
            </a:r>
            <a:r>
              <a:rPr lang="en-US" altLang="zh-TW" sz="6600" dirty="0" err="1" smtClean="0"/>
              <a:t>oo</a:t>
            </a:r>
            <a:endParaRPr lang="en-US" altLang="zh-TW" sz="6600" dirty="0"/>
          </a:p>
          <a:p>
            <a:pPr>
              <a:buFontTx/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為祂慈愛及恩典</a:t>
            </a:r>
            <a:endParaRPr lang="zh-TW" altLang="en-NZ" sz="6600" dirty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永遠存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685800"/>
          </a:xfrm>
          <a:noFill/>
          <a:ln/>
        </p:spPr>
        <p:txBody>
          <a:bodyPr/>
          <a:lstStyle/>
          <a:p>
            <a:r>
              <a:rPr lang="en-US" altLang="zh-TW" b="1" dirty="0">
                <a:ea typeface="標楷體" pitchFamily="65" charset="-120"/>
              </a:rPr>
              <a:t>【</a:t>
            </a:r>
            <a:r>
              <a:rPr lang="zh-TW" altLang="en-US" dirty="0">
                <a:ea typeface="標楷體" pitchFamily="65" charset="-120"/>
              </a:rPr>
              <a:t>複歌</a:t>
            </a:r>
            <a:r>
              <a:rPr lang="en-US" altLang="zh-TW" b="1" dirty="0">
                <a:ea typeface="標楷體" pitchFamily="65" charset="-120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28092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n’a se, da n’a se,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On-ya-me a-se</a:t>
            </a:r>
            <a:endParaRPr kumimoji="1" lang="zh-TW" altLang="en-US" sz="6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感謝主，著感謝主，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著感謝主上帝</a:t>
            </a:r>
            <a:endParaRPr kumimoji="1" lang="zh-TW" altLang="en-NZ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mage result for Corrie ten Boom"/>
          <p:cNvPicPr>
            <a:picLocks noChangeAspect="1" noChangeArrowheads="1"/>
          </p:cNvPicPr>
          <p:nvPr/>
        </p:nvPicPr>
        <p:blipFill>
          <a:blip r:embed="rId2" cstate="print"/>
          <a:srcRect r="5119"/>
          <a:stretch>
            <a:fillRect/>
          </a:stretch>
        </p:blipFill>
        <p:spPr bwMode="auto">
          <a:xfrm>
            <a:off x="12103" y="0"/>
            <a:ext cx="9131897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404664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 Black" pitchFamily="34" charset="0"/>
              </a:rPr>
              <a:t>Corrie</a:t>
            </a:r>
            <a:r>
              <a:rPr lang="en-US" sz="3200" dirty="0">
                <a:latin typeface="Arial Black" pitchFamily="34" charset="0"/>
              </a:rPr>
              <a:t> ten Boom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Image result for Corrie ten Boom"/>
          <p:cNvPicPr>
            <a:picLocks noChangeAspect="1" noChangeArrowheads="1"/>
          </p:cNvPicPr>
          <p:nvPr/>
        </p:nvPicPr>
        <p:blipFill>
          <a:blip r:embed="rId2" cstate="print"/>
          <a:srcRect l="2751"/>
          <a:stretch>
            <a:fillRect/>
          </a:stretch>
        </p:blipFill>
        <p:spPr bwMode="auto">
          <a:xfrm>
            <a:off x="0" y="0"/>
            <a:ext cx="916816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5445224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Betsie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208" y="5445224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445224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Nollie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353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1560" y="548680"/>
            <a:ext cx="7848872" cy="6001643"/>
          </a:xfrm>
          <a:prstGeom prst="rect">
            <a:avLst/>
          </a:prstGeom>
          <a:solidFill>
            <a:srgbClr val="4C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凡</a:t>
            </a:r>
            <a:r>
              <a:rPr lang="zh-TW" altLang="en-US" sz="4800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以感謝獻上為祭的，便是榮耀我；那按正路而行的，我必使他得著我的救恩</a:t>
            </a:r>
            <a:r>
              <a:rPr lang="zh-TW" altLang="en-US" sz="48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sz="4800" dirty="0" smtClean="0"/>
              <a:t> </a:t>
            </a:r>
            <a:r>
              <a:rPr lang="en-US" sz="4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Those who sacrifice thank offerings honor me, and to the blameless I will show my salvation</a:t>
            </a:r>
            <a:r>
              <a:rPr lang="en-US" sz="4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zh-TW" sz="4800" b="1" i="1" dirty="0" smtClean="0">
              <a:solidFill>
                <a:schemeClr val="bg1"/>
              </a:solidFill>
              <a:latin typeface="Arial" pitchFamily="34" charset="0"/>
              <a:ea typeface="Noto Sans CJK TC Medium" pitchFamily="34" charset="-128"/>
              <a:cs typeface="Arial" pitchFamily="34" charset="0"/>
            </a:endParaRPr>
          </a:p>
          <a:p>
            <a:r>
              <a:rPr lang="en-US" altLang="zh-TW" sz="48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                   Psalms</a:t>
            </a:r>
            <a:r>
              <a:rPr lang="zh-TW" altLang="en-US" sz="48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詩</a:t>
            </a:r>
            <a:r>
              <a:rPr lang="zh-TW" altLang="en-US" sz="48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篇</a:t>
            </a:r>
            <a:r>
              <a:rPr lang="en-US" sz="48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 50:23</a:t>
            </a:r>
            <a:endParaRPr lang="en-US" sz="48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712968" cy="685800"/>
          </a:xfrm>
        </p:spPr>
        <p:txBody>
          <a:bodyPr/>
          <a:lstStyle/>
          <a:p>
            <a:r>
              <a:rPr lang="pt-BR" altLang="zh-TW" sz="6000" b="1" u="sng" dirty="0" smtClean="0">
                <a:solidFill>
                  <a:srgbClr val="FF0000"/>
                </a:solidFill>
                <a:ea typeface="標楷體" pitchFamily="65" charset="-120"/>
              </a:rPr>
              <a:t>Da n’a se, da n’a se</a:t>
            </a:r>
            <a:r>
              <a:rPr lang="en-US" sz="6000" b="1" dirty="0"/>
              <a:t> </a:t>
            </a:r>
            <a:r>
              <a:rPr lang="en-US" sz="3200" b="1" dirty="0"/>
              <a:t>(Ghana)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altLang="zh-TW" sz="6000" b="1" u="sng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4876800"/>
          </a:xfrm>
        </p:spPr>
        <p:txBody>
          <a:bodyPr/>
          <a:lstStyle/>
          <a:p>
            <a:pPr>
              <a:buNone/>
            </a:pPr>
            <a:r>
              <a:rPr lang="pt-BR" sz="6600" dirty="0" smtClean="0"/>
              <a:t>Da n’a se, da n’a se, </a:t>
            </a:r>
          </a:p>
          <a:p>
            <a:pPr>
              <a:buNone/>
            </a:pPr>
            <a:r>
              <a:rPr lang="pt-BR" sz="6600" dirty="0" smtClean="0"/>
              <a:t>da On-ya-me a-se (2x)</a:t>
            </a:r>
            <a:endParaRPr lang="zh-TW" altLang="en-US" sz="6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感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謝主，著感謝主，</a:t>
            </a:r>
          </a:p>
          <a:p>
            <a:pPr>
              <a:buFontTx/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著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感謝主上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帝</a:t>
            </a:r>
            <a:r>
              <a:rPr lang="pt-BR" sz="6600" dirty="0" smtClean="0"/>
              <a:t>(2x)</a:t>
            </a:r>
            <a:endParaRPr lang="zh-TW" altLang="en-NZ" sz="6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52927" cy="468816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6600" dirty="0"/>
              <a:t>E-</a:t>
            </a:r>
            <a:r>
              <a:rPr lang="en-US" altLang="zh-TW" sz="6600" dirty="0" err="1"/>
              <a:t>fi</a:t>
            </a:r>
            <a:r>
              <a:rPr lang="en-US" altLang="zh-TW" sz="6600" dirty="0"/>
              <a:t>-se O-ye </a:t>
            </a:r>
            <a:r>
              <a:rPr lang="en-US" altLang="zh-TW" sz="6600" dirty="0" smtClean="0"/>
              <a:t> </a:t>
            </a:r>
            <a:r>
              <a:rPr lang="en-US" altLang="zh-TW" sz="6600" dirty="0" err="1" smtClean="0"/>
              <a:t>n’a</a:t>
            </a:r>
            <a:r>
              <a:rPr lang="en-US" altLang="zh-TW" sz="6600" dirty="0" smtClean="0"/>
              <a:t> do-e </a:t>
            </a:r>
          </a:p>
          <a:p>
            <a:pPr>
              <a:buFontTx/>
              <a:buNone/>
            </a:pPr>
            <a:r>
              <a:rPr lang="en-US" altLang="zh-TW" sz="6600" dirty="0" smtClean="0"/>
              <a:t>do-o-so-</a:t>
            </a:r>
            <a:r>
              <a:rPr lang="en-US" altLang="zh-TW" sz="6600" dirty="0" err="1" smtClean="0"/>
              <a:t>oo</a:t>
            </a:r>
            <a:endParaRPr lang="en-US" altLang="zh-TW" sz="6600" dirty="0"/>
          </a:p>
          <a:p>
            <a:pPr>
              <a:buFontTx/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為祂慈愛及恩典</a:t>
            </a:r>
            <a:endParaRPr lang="zh-TW" altLang="en-NZ" sz="6600" dirty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永遠存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685800"/>
          </a:xfrm>
          <a:noFill/>
          <a:ln/>
        </p:spPr>
        <p:txBody>
          <a:bodyPr/>
          <a:lstStyle/>
          <a:p>
            <a:r>
              <a:rPr lang="en-US" altLang="zh-TW" b="1" dirty="0">
                <a:ea typeface="標楷體" pitchFamily="65" charset="-120"/>
              </a:rPr>
              <a:t>【</a:t>
            </a:r>
            <a:r>
              <a:rPr lang="zh-TW" altLang="en-US" dirty="0">
                <a:ea typeface="標楷體" pitchFamily="65" charset="-120"/>
              </a:rPr>
              <a:t>複歌</a:t>
            </a:r>
            <a:r>
              <a:rPr lang="en-US" altLang="zh-TW" b="1" dirty="0">
                <a:ea typeface="標楷體" pitchFamily="65" charset="-120"/>
              </a:rPr>
              <a:t>】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28092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n’a se, da n’a se,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On-ya-me a-se</a:t>
            </a:r>
            <a:endParaRPr kumimoji="1" lang="zh-TW" altLang="en-US" sz="6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感謝主，著感謝主，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著感謝主上帝</a:t>
            </a:r>
            <a:endParaRPr kumimoji="1" lang="zh-TW" altLang="en-NZ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282_N302 slide_T32 Ghana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7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 descr="282_N302 slide_T32 Ghana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3960440" cy="27129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496" y="3429000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凡</a:t>
            </a:r>
            <a:r>
              <a:rPr lang="zh-TW" altLang="en-US" sz="4000" b="1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事謝恩，因為這是神在基督耶穌裡向你們所定的旨意</a:t>
            </a:r>
            <a:r>
              <a:rPr lang="zh-TW" altLang="en-US" sz="4000" b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altLang="zh-TW" sz="4000" b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--</a:t>
            </a:r>
            <a:r>
              <a:rPr lang="zh-TW" altLang="en-US" sz="4000" b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帖前</a:t>
            </a:r>
            <a:r>
              <a:rPr lang="en-US" altLang="en-US" sz="4000" b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5:18</a:t>
            </a:r>
          </a:p>
          <a:p>
            <a:r>
              <a:rPr lang="en-US" sz="3600" b="1" i="1" dirty="0" smtClean="0">
                <a:solidFill>
                  <a:srgbClr val="0070C0"/>
                </a:solidFill>
                <a:latin typeface="Arial" pitchFamily="34" charset="0"/>
                <a:ea typeface="Noto Sans CJK TC Medium" pitchFamily="34" charset="-128"/>
                <a:cs typeface="Arial" pitchFamily="34" charset="0"/>
              </a:rPr>
              <a:t>G</a:t>
            </a:r>
            <a:r>
              <a:rPr lang="en-US" altLang="zh-TW" sz="3600" b="1" i="1" dirty="0" smtClean="0">
                <a:solidFill>
                  <a:srgbClr val="0070C0"/>
                </a:solidFill>
                <a:latin typeface="Arial" pitchFamily="34" charset="0"/>
                <a:ea typeface="Noto Sans CJK TC Medium" pitchFamily="34" charset="-128"/>
                <a:cs typeface="Arial" pitchFamily="34" charset="0"/>
              </a:rPr>
              <a:t>ive </a:t>
            </a:r>
            <a:r>
              <a:rPr lang="en-US" altLang="zh-TW" sz="3600" b="1" i="1" dirty="0" smtClean="0">
                <a:solidFill>
                  <a:srgbClr val="0070C0"/>
                </a:solidFill>
                <a:latin typeface="Arial" pitchFamily="34" charset="0"/>
                <a:ea typeface="Noto Sans CJK TC Medium" pitchFamily="34" charset="-128"/>
                <a:cs typeface="Arial" pitchFamily="34" charset="0"/>
              </a:rPr>
              <a:t>thanks in all circumstances; for this is God’s will for you in Christ Jesus.</a:t>
            </a:r>
          </a:p>
          <a:p>
            <a:r>
              <a:rPr lang="en-US" altLang="zh-TW" sz="3600" b="1" i="1" dirty="0" smtClean="0">
                <a:latin typeface="Arial" pitchFamily="34" charset="0"/>
                <a:ea typeface="Noto Sans CJK TC Medium" pitchFamily="34" charset="-128"/>
                <a:cs typeface="Arial" pitchFamily="34" charset="0"/>
              </a:rPr>
              <a:t>                            </a:t>
            </a:r>
            <a:r>
              <a:rPr lang="en-US" altLang="zh-TW" sz="3600" b="1" i="1" dirty="0" smtClean="0">
                <a:solidFill>
                  <a:srgbClr val="0070C0"/>
                </a:solidFill>
                <a:latin typeface="Arial" pitchFamily="34" charset="0"/>
                <a:ea typeface="Noto Sans CJK TC Medium" pitchFamily="34" charset="-128"/>
                <a:cs typeface="Arial" pitchFamily="34" charset="0"/>
              </a:rPr>
              <a:t>1 Thessalonians 5:18</a:t>
            </a:r>
            <a:endParaRPr lang="en-US" altLang="zh-TW" sz="3600" b="1" i="1" dirty="0">
              <a:solidFill>
                <a:srgbClr val="0070C0"/>
              </a:solidFill>
              <a:latin typeface="Arial" pitchFamily="34" charset="0"/>
              <a:ea typeface="Noto Sans CJK TC Medium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6096" y="1988840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Alexander Whyte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445224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 Black" pitchFamily="34" charset="0"/>
              </a:rPr>
              <a:t>Corrie</a:t>
            </a:r>
            <a:r>
              <a:rPr lang="en-US" sz="3200" dirty="0">
                <a:solidFill>
                  <a:srgbClr val="7030A0"/>
                </a:solidFill>
                <a:latin typeface="Arial Black" pitchFamily="34" charset="0"/>
              </a:rPr>
              <a:t> ten Boom</a:t>
            </a:r>
          </a:p>
        </p:txBody>
      </p:sp>
      <p:pic>
        <p:nvPicPr>
          <p:cNvPr id="36868" name="Picture 4" descr="Image result for Corrie ten B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2857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0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22376" y="0"/>
            <a:ext cx="4921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712968" cy="685800"/>
          </a:xfrm>
        </p:spPr>
        <p:txBody>
          <a:bodyPr/>
          <a:lstStyle/>
          <a:p>
            <a:r>
              <a:rPr lang="pt-BR" altLang="zh-TW" sz="6000" b="1" u="sng" dirty="0" smtClean="0">
                <a:solidFill>
                  <a:srgbClr val="FF0000"/>
                </a:solidFill>
                <a:ea typeface="標楷體" pitchFamily="65" charset="-120"/>
              </a:rPr>
              <a:t>Da n’a se, da n’a se</a:t>
            </a:r>
            <a:r>
              <a:rPr lang="en-US" sz="6000" b="1" dirty="0"/>
              <a:t> </a:t>
            </a:r>
            <a:r>
              <a:rPr lang="en-US" sz="3200" b="1" dirty="0"/>
              <a:t>(Ghana)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altLang="zh-TW" sz="6000" b="1" u="sng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4876800"/>
          </a:xfrm>
        </p:spPr>
        <p:txBody>
          <a:bodyPr/>
          <a:lstStyle/>
          <a:p>
            <a:pPr>
              <a:buNone/>
            </a:pPr>
            <a:r>
              <a:rPr lang="pt-BR" sz="6600" dirty="0" smtClean="0"/>
              <a:t>Da n’a se, da n’a se, </a:t>
            </a:r>
          </a:p>
          <a:p>
            <a:pPr>
              <a:buNone/>
            </a:pPr>
            <a:r>
              <a:rPr lang="pt-BR" sz="6600" dirty="0" smtClean="0"/>
              <a:t>da On-ya-me a-se (2x)</a:t>
            </a:r>
            <a:endParaRPr lang="zh-TW" altLang="en-US" sz="6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感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謝主，著感謝主，</a:t>
            </a:r>
          </a:p>
          <a:p>
            <a:pPr>
              <a:buFontTx/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著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感謝主上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帝</a:t>
            </a:r>
            <a:r>
              <a:rPr lang="pt-BR" sz="6600" dirty="0" smtClean="0"/>
              <a:t>(2x)</a:t>
            </a:r>
            <a:endParaRPr lang="zh-TW" altLang="en-NZ" sz="6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52927" cy="468816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6600" dirty="0"/>
              <a:t>E-</a:t>
            </a:r>
            <a:r>
              <a:rPr lang="en-US" altLang="zh-TW" sz="6600" dirty="0" err="1"/>
              <a:t>fi</a:t>
            </a:r>
            <a:r>
              <a:rPr lang="en-US" altLang="zh-TW" sz="6600" dirty="0"/>
              <a:t>-se O-ye </a:t>
            </a:r>
            <a:r>
              <a:rPr lang="en-US" altLang="zh-TW" sz="6600" dirty="0" smtClean="0"/>
              <a:t> </a:t>
            </a:r>
            <a:r>
              <a:rPr lang="en-US" altLang="zh-TW" sz="6600" dirty="0" err="1" smtClean="0"/>
              <a:t>n’a</a:t>
            </a:r>
            <a:r>
              <a:rPr lang="en-US" altLang="zh-TW" sz="6600" dirty="0" smtClean="0"/>
              <a:t> do-e </a:t>
            </a:r>
          </a:p>
          <a:p>
            <a:pPr>
              <a:buFontTx/>
              <a:buNone/>
            </a:pPr>
            <a:r>
              <a:rPr lang="en-US" altLang="zh-TW" sz="6600" dirty="0" smtClean="0"/>
              <a:t>do-o-so-</a:t>
            </a:r>
            <a:r>
              <a:rPr lang="en-US" altLang="zh-TW" sz="6600" dirty="0" err="1" smtClean="0"/>
              <a:t>oo</a:t>
            </a:r>
            <a:endParaRPr lang="en-US" altLang="zh-TW" sz="6600" dirty="0"/>
          </a:p>
          <a:p>
            <a:pPr>
              <a:buFontTx/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為祂慈愛及恩典</a:t>
            </a:r>
            <a:endParaRPr lang="zh-TW" altLang="en-NZ" sz="6600" dirty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永遠存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685800"/>
          </a:xfrm>
          <a:noFill/>
          <a:ln/>
        </p:spPr>
        <p:txBody>
          <a:bodyPr/>
          <a:lstStyle/>
          <a:p>
            <a:r>
              <a:rPr lang="en-US" altLang="zh-TW" b="1" dirty="0">
                <a:ea typeface="標楷體" pitchFamily="65" charset="-120"/>
              </a:rPr>
              <a:t>【</a:t>
            </a:r>
            <a:r>
              <a:rPr lang="zh-TW" altLang="en-US" dirty="0">
                <a:ea typeface="標楷體" pitchFamily="65" charset="-120"/>
              </a:rPr>
              <a:t>複歌</a:t>
            </a:r>
            <a:r>
              <a:rPr lang="en-US" altLang="zh-TW" b="1" dirty="0">
                <a:ea typeface="標楷體" pitchFamily="65" charset="-120"/>
              </a:rPr>
              <a:t>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28092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n’a se, da n’a se,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On-ya-me a-se</a:t>
            </a:r>
            <a:endParaRPr kumimoji="1" lang="zh-TW" altLang="en-US" sz="6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感謝主，著感謝主，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著感謝主上帝</a:t>
            </a:r>
            <a:endParaRPr kumimoji="1" lang="zh-TW" altLang="en-NZ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r="6400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382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預設簡報設計</vt:lpstr>
      <vt:lpstr>唱一首感恩的歌 Singing A Song With Grateful Heart</vt:lpstr>
      <vt:lpstr>Slide 2</vt:lpstr>
      <vt:lpstr>Slide 3</vt:lpstr>
      <vt:lpstr>Slide 4</vt:lpstr>
      <vt:lpstr>Slide 5</vt:lpstr>
      <vt:lpstr>Da n’a se, da n’a se (Ghana) </vt:lpstr>
      <vt:lpstr>【複歌】</vt:lpstr>
      <vt:lpstr>Slide 8</vt:lpstr>
      <vt:lpstr>Slide 9</vt:lpstr>
      <vt:lpstr>Da n’a se, da n’a se (Ghana) </vt:lpstr>
      <vt:lpstr>【複歌】</vt:lpstr>
      <vt:lpstr>Slide 12</vt:lpstr>
      <vt:lpstr>Slide 13</vt:lpstr>
      <vt:lpstr>Slide 14</vt:lpstr>
      <vt:lpstr>Slide 15</vt:lpstr>
      <vt:lpstr>Da n’a se, da n’a se (Ghana) </vt:lpstr>
      <vt:lpstr>【複歌】</vt:lpstr>
      <vt:lpstr>Slide 18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.</dc:creator>
  <cp:lastModifiedBy>Chou</cp:lastModifiedBy>
  <cp:revision>17</cp:revision>
  <dcterms:created xsi:type="dcterms:W3CDTF">2010-08-21T04:43:20Z</dcterms:created>
  <dcterms:modified xsi:type="dcterms:W3CDTF">2017-11-19T03:24:45Z</dcterms:modified>
</cp:coreProperties>
</file>