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73" r:id="rId2"/>
    <p:sldId id="280" r:id="rId3"/>
    <p:sldId id="259" r:id="rId4"/>
    <p:sldId id="260" r:id="rId5"/>
    <p:sldId id="268" r:id="rId6"/>
    <p:sldId id="279" r:id="rId7"/>
    <p:sldId id="261" r:id="rId8"/>
    <p:sldId id="272" r:id="rId9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  <a:srgbClr val="4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02" d="100"/>
          <a:sy n="102" d="100"/>
        </p:scale>
        <p:origin x="-50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759F67-EC8E-46F6-BBB6-E88EA8F133E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474B3-EB9A-496E-9FAF-84622AC79E7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0DC749-C930-42A4-9E84-CD493B3D0BD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BD3F4-50EB-4F8F-8DCB-ED612A2E043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4A63D8-277C-4F64-9677-F2D299EC595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933F3D-53C0-4FAC-B54A-E766EF42818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44C9CA-BB4A-4859-AD3A-F5F78D4EDFE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B80E33-25D3-493E-8E1D-BCC1BD90354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EF0A3C-33D0-4387-AECE-09F5AD2F36B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D34C5-CFA2-456D-A2C0-AEA7E8C0720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EEF38A-7E3A-4DD2-863D-57361894E3D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FA757-B8F0-43E0-971A-0EA7006DF3B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3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1BEF1C-751D-40D7-B1D8-D24700A6A5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3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http://thepointva.com/wp-content/uploads/2015/11/lightstock_1645_max_dave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753883"/>
            <a:ext cx="6156175" cy="410411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616" y="980728"/>
            <a:ext cx="7772400" cy="1470025"/>
          </a:xfrm>
        </p:spPr>
        <p:txBody>
          <a:bodyPr/>
          <a:lstStyle/>
          <a:p>
            <a:r>
              <a:rPr lang="zh-TW" altLang="en-US" sz="9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不</a:t>
            </a:r>
            <a:r>
              <a:rPr lang="zh-TW" altLang="en-US" sz="9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一樣的敬</a:t>
            </a:r>
            <a:r>
              <a:rPr lang="zh-TW" altLang="en-US" sz="9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拜</a:t>
            </a:r>
            <a:endParaRPr lang="en-US" sz="9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2770" name="Picture 2" descr="http://3.bp.blogspot.com/-eDSgocqcMuI/U2zYVaEqiZI/AAAAAAAAA8s/g4-yZEGpGmg/s1600/BabylonianCaptivit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5013176"/>
            <a:ext cx="2236510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第一次被擄</a:t>
            </a:r>
            <a:endParaRPr lang="en-US" sz="32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63888" y="5949280"/>
            <a:ext cx="2236510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第二次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被擄</a:t>
            </a:r>
            <a:endParaRPr lang="en-US" sz="32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32240" y="5013176"/>
            <a:ext cx="2236510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第三次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被擄</a:t>
            </a:r>
            <a:endParaRPr lang="en-US" sz="32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7504" y="4417948"/>
            <a:ext cx="1980029" cy="5232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zh-TW" altLang="en-US" sz="2800" dirty="0" smtClean="0">
                <a:latin typeface="Noto Sans CJK TC Medium" pitchFamily="34" charset="-128"/>
                <a:ea typeface="Noto Sans CJK TC Medium" pitchFamily="34" charset="-128"/>
              </a:rPr>
              <a:t>但以理被擄</a:t>
            </a:r>
            <a:endParaRPr lang="en-US" sz="28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72091" y="4561964"/>
            <a:ext cx="1980029" cy="5232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zh-TW" altLang="en-US" sz="2800" dirty="0" smtClean="0">
                <a:latin typeface="Noto Sans CJK TC Medium" pitchFamily="34" charset="-128"/>
                <a:ea typeface="Noto Sans CJK TC Medium" pitchFamily="34" charset="-128"/>
              </a:rPr>
              <a:t>以西結被擄</a:t>
            </a:r>
            <a:endParaRPr lang="en-US" sz="28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444208" y="4417948"/>
            <a:ext cx="2698175" cy="5232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zh-TW" altLang="en-US" sz="2800" dirty="0" smtClean="0">
                <a:latin typeface="Noto Sans CJK TC Medium" pitchFamily="34" charset="-128"/>
                <a:ea typeface="Noto Sans CJK TC Medium" pitchFamily="34" charset="-128"/>
              </a:rPr>
              <a:t>耶利米留在故鄉</a:t>
            </a:r>
            <a:endParaRPr lang="en-US" sz="2800" dirty="0"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51521" y="260648"/>
          <a:ext cx="8784975" cy="6411402"/>
        </p:xfrm>
        <a:graphic>
          <a:graphicData uri="http://schemas.openxmlformats.org/drawingml/2006/table">
            <a:tbl>
              <a:tblPr/>
              <a:tblGrid>
                <a:gridCol w="2143109"/>
                <a:gridCol w="4339352"/>
                <a:gridCol w="2302514"/>
              </a:tblGrid>
              <a:tr h="6720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詩</a:t>
                      </a:r>
                      <a:r>
                        <a:rPr lang="zh-TW" sz="280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篇</a:t>
                      </a:r>
                      <a:endParaRPr lang="en-US" altLang="zh-TW" sz="2800" kern="1400" dirty="0" smtClean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120-134</a:t>
                      </a: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篇</a:t>
                      </a:r>
                      <a:endParaRPr lang="en-US" sz="2800" kern="1400" dirty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280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往聖殿的途中，吟唱</a:t>
                      </a:r>
                      <a:r>
                        <a:rPr lang="zh-TW" sz="280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上</a:t>
                      </a: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行之詩</a:t>
                      </a:r>
                      <a:endParaRPr lang="en-US" sz="2800" kern="1400" dirty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預備</a:t>
                      </a:r>
                      <a:r>
                        <a:rPr lang="zh-TW" sz="280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心</a:t>
                      </a:r>
                      <a:r>
                        <a:rPr lang="zh-TW" altLang="en-US" sz="280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朝見</a:t>
                      </a:r>
                      <a:r>
                        <a:rPr lang="zh-TW" sz="280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主</a:t>
                      </a:r>
                      <a:endParaRPr lang="en-US" sz="2800" kern="1400" dirty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1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詩</a:t>
                      </a:r>
                      <a:r>
                        <a:rPr lang="zh-TW" sz="280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篇</a:t>
                      </a:r>
                      <a:endParaRPr lang="en-US" altLang="zh-TW" sz="2800" kern="1400" dirty="0" smtClean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135</a:t>
                      </a: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篇</a:t>
                      </a:r>
                      <a:endParaRPr lang="en-US" sz="2800" kern="1400" dirty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800" kern="140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耶和華的僕人站在耶和華殿中，站在我們神殿院中的，你們要讚美他！</a:t>
                      </a:r>
                      <a:endParaRPr lang="en-US" sz="2800" kern="140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敬拜讚美</a:t>
                      </a:r>
                      <a:endParaRPr lang="en-US" sz="2800" kern="1400" dirty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1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詩</a:t>
                      </a:r>
                      <a:r>
                        <a:rPr lang="zh-TW" sz="280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篇</a:t>
                      </a:r>
                      <a:r>
                        <a:rPr lang="en-US" sz="280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136</a:t>
                      </a: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篇</a:t>
                      </a:r>
                      <a:endParaRPr lang="en-US" sz="2800" kern="1400" dirty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詩人述說上帝的作為</a:t>
                      </a:r>
                      <a:r>
                        <a:rPr lang="zh-TW" sz="280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，</a:t>
                      </a:r>
                      <a:endParaRPr lang="en-US" altLang="zh-TW" sz="2800" kern="1400" dirty="0" smtClean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80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會</a:t>
                      </a: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眾以「因為他的慈愛永遠長存」回應</a:t>
                      </a:r>
                      <a:endParaRPr lang="en-US" sz="2800" kern="1400" dirty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啟應</a:t>
                      </a:r>
                      <a:endParaRPr lang="en-US" sz="2800" kern="1400" dirty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20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詩</a:t>
                      </a:r>
                      <a:r>
                        <a:rPr lang="zh-TW" sz="280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篇</a:t>
                      </a:r>
                      <a:r>
                        <a:rPr lang="en-US" sz="280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137</a:t>
                      </a: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篇</a:t>
                      </a:r>
                      <a:endParaRPr lang="en-US" sz="2800" kern="1400" dirty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800" kern="1400" dirty="0">
                          <a:solidFill>
                            <a:srgbClr val="C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咒詛詩歌？</a:t>
                      </a:r>
                      <a:endParaRPr lang="en-US" sz="2800" kern="1400" dirty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kern="1400" dirty="0">
                        <a:solidFill>
                          <a:srgbClr val="FF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20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詩篇</a:t>
                      </a:r>
                      <a:r>
                        <a:rPr lang="en-US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138</a:t>
                      </a: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篇</a:t>
                      </a:r>
                      <a:endParaRPr lang="en-US" sz="2800" kern="1400" dirty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感恩的禱告</a:t>
                      </a:r>
                      <a:endParaRPr lang="en-US" sz="2800" kern="1400" dirty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禱告</a:t>
                      </a:r>
                      <a:endParaRPr lang="en-US" sz="2800" kern="1400" dirty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20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詩</a:t>
                      </a:r>
                      <a:r>
                        <a:rPr lang="zh-TW" sz="280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篇</a:t>
                      </a:r>
                      <a:endParaRPr lang="en-US" altLang="zh-TW" sz="2800" kern="1400" dirty="0" smtClean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139-140</a:t>
                      </a: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篇</a:t>
                      </a:r>
                      <a:endParaRPr lang="en-US" sz="2800" kern="1400" dirty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800" kern="140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大衛的詩，交給聖詠團長</a:t>
                      </a:r>
                      <a:endParaRPr lang="en-US" sz="2800" kern="140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800" kern="140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獻詩</a:t>
                      </a:r>
                      <a:endParaRPr lang="en-US" sz="2800" kern="140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20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800" kern="140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詩篇</a:t>
                      </a:r>
                      <a:r>
                        <a:rPr lang="en-US" sz="2800" kern="140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141</a:t>
                      </a:r>
                      <a:r>
                        <a:rPr lang="zh-TW" sz="2800" kern="140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篇</a:t>
                      </a:r>
                      <a:endParaRPr lang="en-US" sz="2800" kern="140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800" kern="140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晚禱</a:t>
                      </a:r>
                      <a:endParaRPr lang="en-US" sz="2800" kern="140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80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默禱</a:t>
                      </a:r>
                      <a:endParaRPr lang="en-US" sz="2800" kern="1400" dirty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804248" y="3861048"/>
            <a:ext cx="2031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TW" altLang="en-US" sz="3600" kern="1400" dirty="0" smtClean="0">
                <a:solidFill>
                  <a:srgbClr val="FF0000"/>
                </a:solidFill>
                <a:latin typeface="Noto Sans CJK TC Medium" pitchFamily="34" charset="-128"/>
                <a:ea typeface="Noto Sans CJK TC Medium" pitchFamily="34" charset="-128"/>
              </a:rPr>
              <a:t>認罪悔改</a:t>
            </a:r>
            <a:endParaRPr lang="en-US" sz="3600" kern="1400" dirty="0">
              <a:solidFill>
                <a:srgbClr val="FF0000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51520" y="271101"/>
            <a:ext cx="8424936" cy="144655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Noto Sans CJK TC Medium" pitchFamily="34" charset="-128"/>
                <a:ea typeface="Noto Sans CJK TC Medium" pitchFamily="34" charset="-128"/>
                <a:cs typeface="Times New Roman" pitchFamily="18" charset="0"/>
              </a:rPr>
              <a:t>一、不讓安逸的生活，影響敬拜上帝的心</a:t>
            </a:r>
            <a:endParaRPr kumimoji="0" lang="zh-TW" altLang="en-US" sz="4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Noto Sans CJK TC Medium" pitchFamily="34" charset="-128"/>
              <a:ea typeface="Noto Sans CJK TC Medium" pitchFamily="34" charset="-128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1560" y="3356992"/>
            <a:ext cx="7848872" cy="30469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baseline="30000" dirty="0" smtClean="0">
                <a:latin typeface="Noto Sans CJK TC Medium" pitchFamily="34" charset="-128"/>
                <a:ea typeface="Noto Sans CJK TC Medium" pitchFamily="34" charset="-128"/>
              </a:rPr>
              <a:t>1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我們曾在巴比倫的河邊坐下，一追想錫安就哭了。</a:t>
            </a:r>
            <a:r>
              <a:rPr lang="en-US" sz="3200" baseline="30000" dirty="0" smtClean="0">
                <a:latin typeface="Noto Sans CJK TC Medium" pitchFamily="34" charset="-128"/>
                <a:ea typeface="Noto Sans CJK TC Medium" pitchFamily="34" charset="-128"/>
              </a:rPr>
              <a:t>2 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我們把琴掛在那裡的柳樹上。</a:t>
            </a:r>
            <a:r>
              <a:rPr lang="en-US" sz="3200" baseline="30000" dirty="0" smtClean="0">
                <a:latin typeface="Noto Sans CJK TC Medium" pitchFamily="34" charset="-128"/>
                <a:ea typeface="Noto Sans CJK TC Medium" pitchFamily="34" charset="-128"/>
              </a:rPr>
              <a:t>3 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因為在那裡，擄掠我們的要我們唱歌，搶奪我們的要我們作樂，說：給我們唱一首錫安歌吧！</a:t>
            </a:r>
            <a:r>
              <a:rPr lang="en-US" sz="3200" baseline="30000" dirty="0" smtClean="0">
                <a:latin typeface="Noto Sans CJK TC Medium" pitchFamily="34" charset="-128"/>
                <a:ea typeface="Noto Sans CJK TC Medium" pitchFamily="34" charset="-128"/>
              </a:rPr>
              <a:t>4 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我們怎能在外邦唱耶和華的歌呢？</a:t>
            </a:r>
            <a:endParaRPr lang="en-US" sz="32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59632" y="1772816"/>
            <a:ext cx="66967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b="1" dirty="0" smtClean="0">
                <a:solidFill>
                  <a:srgbClr val="FF0000"/>
                </a:solidFill>
                <a:latin typeface="Noto Sans CJK TC DemiLight" pitchFamily="34" charset="-128"/>
                <a:ea typeface="Noto Sans CJK TC DemiLight" pitchFamily="34" charset="-128"/>
              </a:rPr>
              <a:t>哈該：這</a:t>
            </a:r>
            <a:r>
              <a:rPr lang="zh-TW" altLang="en-US" sz="4000" b="1" dirty="0" smtClean="0">
                <a:solidFill>
                  <a:srgbClr val="FF0000"/>
                </a:solidFill>
                <a:latin typeface="Noto Sans CJK TC DemiLight" pitchFamily="34" charset="-128"/>
                <a:ea typeface="Noto Sans CJK TC DemiLight" pitchFamily="34" charset="-128"/>
              </a:rPr>
              <a:t>殿仍然荒涼，你們自己還住天花板的房屋嗎？</a:t>
            </a:r>
            <a:endParaRPr lang="en-US" sz="4000" b="1" dirty="0">
              <a:solidFill>
                <a:srgbClr val="FF0000"/>
              </a:solidFill>
              <a:latin typeface="Noto Sans CJK TC DemiLight" pitchFamily="34" charset="-128"/>
              <a:ea typeface="Noto Sans CJK TC DemiLight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51520" y="733927"/>
            <a:ext cx="8648521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4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  <a:cs typeface="Times New Roman" pitchFamily="18" charset="0"/>
              </a:rPr>
              <a:t>二、心繫耶路撒冷，</a:t>
            </a:r>
            <a:r>
              <a:rPr kumimoji="0" lang="zh-TW" altLang="en-US" sz="44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  <a:cs typeface="Times New Roman" pitchFamily="18" charset="0"/>
              </a:rPr>
              <a:t>不可忘</a:t>
            </a:r>
            <a:r>
              <a:rPr kumimoji="0" lang="zh-TW" altLang="en-US" sz="44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  <a:cs typeface="Times New Roman" pitchFamily="18" charset="0"/>
              </a:rPr>
              <a:t>記故鄉</a:t>
            </a:r>
          </a:p>
        </p:txBody>
      </p:sp>
      <p:sp>
        <p:nvSpPr>
          <p:cNvPr id="6" name="Rectangle 5"/>
          <p:cNvSpPr/>
          <p:nvPr/>
        </p:nvSpPr>
        <p:spPr>
          <a:xfrm>
            <a:off x="395536" y="2204864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baseline="30000" dirty="0" smtClean="0">
                <a:latin typeface="Noto Sans CJK TC DemiLight" pitchFamily="34" charset="-128"/>
                <a:ea typeface="Noto Sans CJK TC DemiLight" pitchFamily="34" charset="-128"/>
              </a:rPr>
              <a:t>5 </a:t>
            </a:r>
            <a:r>
              <a:rPr lang="zh-TW" altLang="en-US" sz="3600" b="1" dirty="0" smtClean="0">
                <a:latin typeface="Noto Sans CJK TC DemiLight" pitchFamily="34" charset="-128"/>
                <a:ea typeface="Noto Sans CJK TC DemiLight" pitchFamily="34" charset="-128"/>
              </a:rPr>
              <a:t>耶路撒冷啊，我若忘記你，情願我的右手忘記技巧</a:t>
            </a:r>
            <a:r>
              <a:rPr lang="zh-TW" altLang="en-US" sz="3600" b="1" dirty="0" smtClean="0">
                <a:latin typeface="Noto Sans CJK TC DemiLight" pitchFamily="34" charset="-128"/>
                <a:ea typeface="Noto Sans CJK TC DemiLight" pitchFamily="34" charset="-128"/>
              </a:rPr>
              <a:t>！</a:t>
            </a:r>
            <a:endParaRPr lang="en-US" altLang="zh-TW" sz="3600" b="1" dirty="0" smtClean="0">
              <a:latin typeface="Noto Sans CJK TC DemiLight" pitchFamily="34" charset="-128"/>
              <a:ea typeface="Noto Sans CJK TC DemiLight" pitchFamily="34" charset="-128"/>
            </a:endParaRPr>
          </a:p>
          <a:p>
            <a:r>
              <a:rPr lang="en-US" sz="3600" b="1" baseline="30000" dirty="0" smtClean="0">
                <a:latin typeface="Noto Sans CJK TC DemiLight" pitchFamily="34" charset="-128"/>
                <a:ea typeface="Noto Sans CJK TC DemiLight" pitchFamily="34" charset="-128"/>
              </a:rPr>
              <a:t>6</a:t>
            </a:r>
            <a:r>
              <a:rPr lang="en-US" sz="3600" b="1" baseline="30000" dirty="0" smtClean="0">
                <a:latin typeface="Noto Sans CJK TC DemiLight" pitchFamily="34" charset="-128"/>
                <a:ea typeface="Noto Sans CJK TC DemiLight" pitchFamily="34" charset="-128"/>
              </a:rPr>
              <a:t> </a:t>
            </a:r>
            <a:r>
              <a:rPr lang="zh-TW" altLang="en-US" sz="3600" b="1" dirty="0" smtClean="0">
                <a:latin typeface="Noto Sans CJK TC DemiLight" pitchFamily="34" charset="-128"/>
                <a:ea typeface="Noto Sans CJK TC DemiLight" pitchFamily="34" charset="-128"/>
              </a:rPr>
              <a:t>我若不記念你，若不看耶路撒冷過於我所最喜樂的，情願我的舌頭貼於上膛！</a:t>
            </a:r>
            <a:endParaRPr lang="en-US" sz="3600" dirty="0">
              <a:latin typeface="Noto Sans CJK TC DemiLight" pitchFamily="34" charset="-128"/>
              <a:ea typeface="Noto Sans CJK TC DemiLight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99592" y="5589240"/>
            <a:ext cx="30243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latin typeface="Arial Black" pitchFamily="34" charset="0"/>
              </a:rPr>
              <a:t>Shuli</a:t>
            </a:r>
            <a:r>
              <a:rPr lang="en-US" sz="3200" dirty="0" smtClean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latin typeface="Arial Black" pitchFamily="34" charset="0"/>
              </a:rPr>
              <a:t>Nathan</a:t>
            </a:r>
            <a:endParaRPr lang="en-US" sz="3200" dirty="0">
              <a:solidFill>
                <a:srgbClr val="C00000"/>
              </a:solidFill>
              <a:latin typeface="Arial Black" pitchFamily="34" charset="0"/>
            </a:endParaRPr>
          </a:p>
        </p:txBody>
      </p:sp>
      <p:pic>
        <p:nvPicPr>
          <p:cNvPr id="7170" name="Picture 2" descr="Image result for Shuli Nath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692696"/>
            <a:ext cx="3154332" cy="4752528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283968" y="1412776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sz="3200" b="1" dirty="0" smtClean="0">
                <a:solidFill>
                  <a:srgbClr val="0070C0"/>
                </a:solidFill>
                <a:latin typeface="Noto Sans CJK TC DemiLight" pitchFamily="34" charset="-128"/>
                <a:ea typeface="Noto Sans CJK TC DemiLight" pitchFamily="34" charset="-128"/>
              </a:rPr>
              <a:t>願我是一支琴</a:t>
            </a:r>
            <a:r>
              <a:rPr lang="zh-TW" altLang="en-US" sz="3200" b="1" dirty="0" smtClean="0">
                <a:solidFill>
                  <a:srgbClr val="0070C0"/>
                </a:solidFill>
                <a:latin typeface="Noto Sans CJK TC DemiLight" pitchFamily="34" charset="-128"/>
                <a:ea typeface="Noto Sans CJK TC DemiLight" pitchFamily="34" charset="-128"/>
              </a:rPr>
              <a:t>，</a:t>
            </a:r>
            <a:endParaRPr lang="en-US" altLang="zh-TW" sz="3200" b="1" dirty="0" smtClean="0">
              <a:solidFill>
                <a:srgbClr val="0070C0"/>
              </a:solidFill>
              <a:latin typeface="Noto Sans CJK TC DemiLight" pitchFamily="34" charset="-128"/>
              <a:ea typeface="Noto Sans CJK TC DemiLight" pitchFamily="34" charset="-128"/>
            </a:endParaRPr>
          </a:p>
          <a:p>
            <a:r>
              <a:rPr lang="zh-TW" altLang="en-US" sz="3200" b="1" dirty="0" smtClean="0">
                <a:solidFill>
                  <a:srgbClr val="0070C0"/>
                </a:solidFill>
                <a:latin typeface="Noto Sans CJK TC DemiLight" pitchFamily="34" charset="-128"/>
                <a:ea typeface="Noto Sans CJK TC DemiLight" pitchFamily="34" charset="-128"/>
              </a:rPr>
              <a:t>彈</a:t>
            </a:r>
            <a:r>
              <a:rPr lang="zh-TW" altLang="en-US" sz="3200" b="1" dirty="0" smtClean="0">
                <a:solidFill>
                  <a:srgbClr val="0070C0"/>
                </a:solidFill>
                <a:latin typeface="Noto Sans CJK TC DemiLight" pitchFamily="34" charset="-128"/>
                <a:ea typeface="Noto Sans CJK TC DemiLight" pitchFamily="34" charset="-128"/>
              </a:rPr>
              <a:t>奏出對你的歌聲</a:t>
            </a:r>
            <a:r>
              <a:rPr lang="en-US" altLang="zh-TW" sz="3200" b="1" dirty="0" smtClean="0">
                <a:solidFill>
                  <a:srgbClr val="0070C0"/>
                </a:solidFill>
                <a:latin typeface="Noto Sans CJK TC DemiLight" pitchFamily="34" charset="-128"/>
                <a:ea typeface="Noto Sans CJK TC DemiLight" pitchFamily="34" charset="-128"/>
              </a:rPr>
              <a:t>…</a:t>
            </a:r>
          </a:p>
          <a:p>
            <a:r>
              <a:rPr lang="zh-TW" altLang="en-US" sz="3200" b="1" dirty="0" smtClean="0">
                <a:solidFill>
                  <a:srgbClr val="0070C0"/>
                </a:solidFill>
                <a:latin typeface="Noto Sans CJK TC DemiLight" pitchFamily="34" charset="-128"/>
                <a:ea typeface="Noto Sans CJK TC DemiLight" pitchFamily="34" charset="-128"/>
              </a:rPr>
              <a:t>金</a:t>
            </a:r>
            <a:r>
              <a:rPr lang="zh-TW" altLang="en-US" sz="3200" b="1" dirty="0" smtClean="0">
                <a:solidFill>
                  <a:srgbClr val="0070C0"/>
                </a:solidFill>
                <a:latin typeface="Noto Sans CJK TC DemiLight" pitchFamily="34" charset="-128"/>
                <a:ea typeface="Noto Sans CJK TC DemiLight" pitchFamily="34" charset="-128"/>
              </a:rPr>
              <a:t>色的耶路撒冷啊</a:t>
            </a:r>
            <a:r>
              <a:rPr lang="zh-TW" altLang="en-US" sz="3200" b="1" dirty="0" smtClean="0">
                <a:solidFill>
                  <a:srgbClr val="0070C0"/>
                </a:solidFill>
                <a:latin typeface="Noto Sans CJK TC DemiLight" pitchFamily="34" charset="-128"/>
                <a:ea typeface="Noto Sans CJK TC DemiLight" pitchFamily="34" charset="-128"/>
              </a:rPr>
              <a:t>！</a:t>
            </a:r>
            <a:endParaRPr lang="en-US" altLang="zh-TW" sz="3200" b="1" dirty="0" smtClean="0">
              <a:solidFill>
                <a:srgbClr val="0070C0"/>
              </a:solidFill>
              <a:latin typeface="Noto Sans CJK TC DemiLight" pitchFamily="34" charset="-128"/>
              <a:ea typeface="Noto Sans CJK TC DemiLight" pitchFamily="34" charset="-128"/>
            </a:endParaRPr>
          </a:p>
          <a:p>
            <a:r>
              <a:rPr lang="zh-TW" altLang="en-US" sz="3200" b="1" dirty="0" smtClean="0">
                <a:solidFill>
                  <a:srgbClr val="0070C0"/>
                </a:solidFill>
                <a:latin typeface="Noto Sans CJK TC DemiLight" pitchFamily="34" charset="-128"/>
                <a:ea typeface="Noto Sans CJK TC DemiLight" pitchFamily="34" charset="-128"/>
              </a:rPr>
              <a:t>我</a:t>
            </a:r>
            <a:r>
              <a:rPr lang="zh-TW" altLang="en-US" sz="3200" b="1" dirty="0" smtClean="0">
                <a:solidFill>
                  <a:srgbClr val="0070C0"/>
                </a:solidFill>
                <a:latin typeface="Noto Sans CJK TC DemiLight" pitchFamily="34" charset="-128"/>
                <a:ea typeface="Noto Sans CJK TC DemiLight" pitchFamily="34" charset="-128"/>
              </a:rPr>
              <a:t>永遠不會忘記你</a:t>
            </a:r>
            <a:r>
              <a:rPr lang="zh-TW" altLang="en-US" sz="3200" b="1" dirty="0" smtClean="0">
                <a:solidFill>
                  <a:srgbClr val="0070C0"/>
                </a:solidFill>
                <a:latin typeface="Noto Sans CJK TC DemiLight" pitchFamily="34" charset="-128"/>
                <a:ea typeface="Noto Sans CJK TC DemiLight" pitchFamily="34" charset="-128"/>
              </a:rPr>
              <a:t>，</a:t>
            </a:r>
            <a:endParaRPr lang="en-US" altLang="zh-TW" sz="3200" b="1" dirty="0" smtClean="0">
              <a:solidFill>
                <a:srgbClr val="0070C0"/>
              </a:solidFill>
              <a:latin typeface="Noto Sans CJK TC DemiLight" pitchFamily="34" charset="-128"/>
              <a:ea typeface="Noto Sans CJK TC DemiLight" pitchFamily="34" charset="-128"/>
            </a:endParaRPr>
          </a:p>
          <a:p>
            <a:r>
              <a:rPr lang="zh-TW" altLang="en-US" sz="3200" b="1" dirty="0" smtClean="0">
                <a:solidFill>
                  <a:srgbClr val="0070C0"/>
                </a:solidFill>
                <a:latin typeface="Noto Sans CJK TC DemiLight" pitchFamily="34" charset="-128"/>
                <a:ea typeface="Noto Sans CJK TC DemiLight" pitchFamily="34" charset="-128"/>
              </a:rPr>
              <a:t>從</a:t>
            </a:r>
            <a:r>
              <a:rPr lang="zh-TW" altLang="en-US" sz="3200" b="1" dirty="0" smtClean="0">
                <a:solidFill>
                  <a:srgbClr val="0070C0"/>
                </a:solidFill>
                <a:latin typeface="Noto Sans CJK TC DemiLight" pitchFamily="34" charset="-128"/>
                <a:ea typeface="Noto Sans CJK TC DemiLight" pitchFamily="34" charset="-128"/>
              </a:rPr>
              <a:t>早到晚，我都不會忘記你！</a:t>
            </a:r>
            <a:endParaRPr lang="en-US" sz="3200" dirty="0">
              <a:solidFill>
                <a:srgbClr val="0070C0"/>
              </a:solidFill>
              <a:latin typeface="Noto Sans CJK TC DemiLight" pitchFamily="34" charset="-128"/>
              <a:ea typeface="Noto Sans CJK TC DemiLight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51520" y="332656"/>
            <a:ext cx="8648521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400" dirty="0" smtClean="0">
                <a:solidFill>
                  <a:schemeClr val="bg1"/>
                </a:solidFill>
                <a:ea typeface="AR Heiti Bold Big5" pitchFamily="49" charset="-120"/>
                <a:cs typeface="Times New Roman" pitchFamily="18" charset="0"/>
              </a:rPr>
              <a:t>三、敬畏及遵守神的話是有福的人</a:t>
            </a:r>
          </a:p>
        </p:txBody>
      </p:sp>
      <p:sp>
        <p:nvSpPr>
          <p:cNvPr id="9" name="Rectangle 8"/>
          <p:cNvSpPr/>
          <p:nvPr/>
        </p:nvSpPr>
        <p:spPr>
          <a:xfrm>
            <a:off x="467544" y="1412776"/>
            <a:ext cx="8352928" cy="25545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b="1" baseline="30000" dirty="0" smtClean="0">
                <a:latin typeface="Noto Sans CJK TC DemiLight" pitchFamily="34" charset="-128"/>
                <a:ea typeface="Noto Sans CJK TC DemiLight" pitchFamily="34" charset="-128"/>
              </a:rPr>
              <a:t>7 </a:t>
            </a:r>
            <a:r>
              <a:rPr lang="zh-TW" altLang="en-US" sz="3200" b="1" dirty="0" smtClean="0">
                <a:latin typeface="Noto Sans CJK TC DemiLight" pitchFamily="34" charset="-128"/>
                <a:ea typeface="Noto Sans CJK TC DemiLight" pitchFamily="34" charset="-128"/>
              </a:rPr>
              <a:t>耶路撒冷遭難的日子，以東人說：拆毀！拆毀！直拆到根基！耶和華啊，求你記念這仇</a:t>
            </a:r>
            <a:r>
              <a:rPr lang="zh-TW" altLang="en-US" sz="3200" b="1" dirty="0" smtClean="0">
                <a:latin typeface="Noto Sans CJK TC DemiLight" pitchFamily="34" charset="-128"/>
                <a:ea typeface="Noto Sans CJK TC DemiLight" pitchFamily="34" charset="-128"/>
              </a:rPr>
              <a:t>！</a:t>
            </a:r>
            <a:r>
              <a:rPr lang="en-US" sz="3200" b="1" baseline="30000" dirty="0" smtClean="0">
                <a:latin typeface="Noto Sans CJK TC DemiLight" pitchFamily="34" charset="-128"/>
                <a:ea typeface="Noto Sans CJK TC DemiLight" pitchFamily="34" charset="-128"/>
              </a:rPr>
              <a:t>8</a:t>
            </a:r>
            <a:r>
              <a:rPr lang="en-US" sz="3200" b="1" baseline="30000" dirty="0" smtClean="0">
                <a:latin typeface="Noto Sans CJK TC DemiLight" pitchFamily="34" charset="-128"/>
                <a:ea typeface="Noto Sans CJK TC DemiLight" pitchFamily="34" charset="-128"/>
              </a:rPr>
              <a:t> </a:t>
            </a:r>
            <a:r>
              <a:rPr lang="zh-TW" altLang="en-US" sz="3200" b="1" dirty="0" smtClean="0">
                <a:latin typeface="Noto Sans CJK TC DemiLight" pitchFamily="34" charset="-128"/>
                <a:ea typeface="Noto Sans CJK TC DemiLight" pitchFamily="34" charset="-128"/>
              </a:rPr>
              <a:t>將要被滅的巴比倫城啊，</a:t>
            </a:r>
            <a:r>
              <a:rPr lang="zh-TW" altLang="en-US" sz="3200" b="1" dirty="0" smtClean="0">
                <a:solidFill>
                  <a:srgbClr val="00B050"/>
                </a:solidFill>
                <a:latin typeface="Noto Sans CJK TC DemiLight" pitchFamily="34" charset="-128"/>
                <a:ea typeface="Noto Sans CJK TC DemiLight" pitchFamily="34" charset="-128"/>
              </a:rPr>
              <a:t>報復你像你待我們的</a:t>
            </a:r>
            <a:r>
              <a:rPr lang="zh-TW" altLang="en-US" sz="3200" b="1" dirty="0" smtClean="0">
                <a:latin typeface="Noto Sans CJK TC DemiLight" pitchFamily="34" charset="-128"/>
                <a:ea typeface="Noto Sans CJK TC DemiLight" pitchFamily="34" charset="-128"/>
              </a:rPr>
              <a:t>，那人便為有福</a:t>
            </a:r>
            <a:r>
              <a:rPr lang="zh-TW" altLang="en-US" sz="3200" b="1" dirty="0" smtClean="0">
                <a:latin typeface="Noto Sans CJK TC DemiLight" pitchFamily="34" charset="-128"/>
                <a:ea typeface="Noto Sans CJK TC DemiLight" pitchFamily="34" charset="-128"/>
              </a:rPr>
              <a:t>！</a:t>
            </a:r>
            <a:r>
              <a:rPr lang="en-US" sz="3200" b="1" baseline="30000" dirty="0" smtClean="0">
                <a:latin typeface="Noto Sans CJK TC DemiLight" pitchFamily="34" charset="-128"/>
                <a:ea typeface="Noto Sans CJK TC DemiLight" pitchFamily="34" charset="-128"/>
              </a:rPr>
              <a:t>9</a:t>
            </a:r>
            <a:r>
              <a:rPr lang="en-US" sz="3200" b="1" baseline="30000" dirty="0" smtClean="0">
                <a:latin typeface="Noto Sans CJK TC DemiLight" pitchFamily="34" charset="-128"/>
                <a:ea typeface="Noto Sans CJK TC DemiLight" pitchFamily="34" charset="-128"/>
              </a:rPr>
              <a:t> </a:t>
            </a:r>
            <a:r>
              <a:rPr lang="zh-TW" altLang="en-US" sz="3200" b="1" dirty="0" smtClean="0">
                <a:solidFill>
                  <a:srgbClr val="C00000"/>
                </a:solidFill>
                <a:latin typeface="Noto Sans CJK TC DemiLight" pitchFamily="34" charset="-128"/>
                <a:ea typeface="Noto Sans CJK TC DemiLight" pitchFamily="34" charset="-128"/>
              </a:rPr>
              <a:t>拿你的嬰孩摔在磐石上的</a:t>
            </a:r>
            <a:r>
              <a:rPr lang="zh-TW" altLang="en-US" sz="3200" b="1" dirty="0" smtClean="0">
                <a:latin typeface="Noto Sans CJK TC DemiLight" pitchFamily="34" charset="-128"/>
                <a:ea typeface="Noto Sans CJK TC DemiLight" pitchFamily="34" charset="-128"/>
              </a:rPr>
              <a:t>，</a:t>
            </a:r>
            <a:r>
              <a:rPr lang="zh-TW" altLang="en-US" sz="3200" b="1" dirty="0" smtClean="0">
                <a:latin typeface="Noto Sans CJK TC DemiLight" pitchFamily="34" charset="-128"/>
                <a:ea typeface="Noto Sans CJK TC DemiLight" pitchFamily="34" charset="-128"/>
              </a:rPr>
              <a:t>那人便為有福！</a:t>
            </a:r>
            <a:endParaRPr lang="en-US" altLang="en-US" sz="3200" b="1" dirty="0" smtClean="0">
              <a:latin typeface="Noto Sans CJK TC DemiLight" pitchFamily="34" charset="-128"/>
              <a:ea typeface="Noto Sans CJK TC DemiLight" pitchFamily="34" charset="-12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7544" y="4077072"/>
            <a:ext cx="8352928" cy="25545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3200" b="1" dirty="0" smtClean="0">
                <a:latin typeface="Noto Sans CJK TC DemiLight" pitchFamily="34" charset="-128"/>
                <a:ea typeface="Noto Sans CJK TC DemiLight" pitchFamily="34" charset="-128"/>
              </a:rPr>
              <a:t>「亞摩斯的兒子以賽亞得默示論巴比倫</a:t>
            </a:r>
            <a:r>
              <a:rPr lang="en-US" altLang="zh-TW" sz="3200" b="1" dirty="0" smtClean="0">
                <a:latin typeface="Noto Sans CJK TC DemiLight" pitchFamily="34" charset="-128"/>
                <a:ea typeface="Noto Sans CJK TC DemiLight" pitchFamily="34" charset="-128"/>
              </a:rPr>
              <a:t>…</a:t>
            </a:r>
            <a:r>
              <a:rPr lang="zh-TW" altLang="en-US" sz="3200" b="1" dirty="0" smtClean="0">
                <a:solidFill>
                  <a:srgbClr val="C00000"/>
                </a:solidFill>
                <a:latin typeface="Noto Sans CJK TC DemiLight" pitchFamily="34" charset="-128"/>
                <a:ea typeface="Noto Sans CJK TC DemiLight" pitchFamily="34" charset="-128"/>
              </a:rPr>
              <a:t>他們的嬰孩必在他們眼前摔碎</a:t>
            </a:r>
            <a:r>
              <a:rPr lang="zh-TW" altLang="en-US" sz="3200" b="1" dirty="0" smtClean="0">
                <a:latin typeface="Noto Sans CJK TC DemiLight" pitchFamily="34" charset="-128"/>
                <a:ea typeface="Noto Sans CJK TC DemiLight" pitchFamily="34" charset="-128"/>
              </a:rPr>
              <a:t>」</a:t>
            </a:r>
            <a:r>
              <a:rPr lang="en-US" sz="3200" b="1" dirty="0" smtClean="0">
                <a:latin typeface="Noto Sans CJK TC DemiLight" pitchFamily="34" charset="-128"/>
                <a:ea typeface="Noto Sans CJK TC DemiLight" pitchFamily="34" charset="-128"/>
              </a:rPr>
              <a:t>(</a:t>
            </a:r>
            <a:r>
              <a:rPr lang="zh-TW" altLang="en-US" sz="3200" b="1" dirty="0" smtClean="0">
                <a:latin typeface="Noto Sans CJK TC DemiLight" pitchFamily="34" charset="-128"/>
                <a:ea typeface="Noto Sans CJK TC DemiLight" pitchFamily="34" charset="-128"/>
              </a:rPr>
              <a:t>賽</a:t>
            </a:r>
            <a:r>
              <a:rPr lang="en-US" sz="3200" b="1" dirty="0" smtClean="0">
                <a:latin typeface="Noto Sans CJK TC DemiLight" pitchFamily="34" charset="-128"/>
                <a:ea typeface="Noto Sans CJK TC DemiLight" pitchFamily="34" charset="-128"/>
              </a:rPr>
              <a:t>13:1,16)</a:t>
            </a:r>
            <a:r>
              <a:rPr lang="zh-TW" altLang="en-US" sz="3200" b="1" dirty="0" smtClean="0">
                <a:latin typeface="Noto Sans CJK TC DemiLight" pitchFamily="34" charset="-128"/>
                <a:ea typeface="Noto Sans CJK TC DemiLight" pitchFamily="34" charset="-128"/>
              </a:rPr>
              <a:t>「巴比倫怎樣使以色列被殺的人仆倒，</a:t>
            </a:r>
            <a:r>
              <a:rPr lang="zh-TW" altLang="en-US" sz="3200" b="1" dirty="0" smtClean="0">
                <a:solidFill>
                  <a:srgbClr val="00B050"/>
                </a:solidFill>
                <a:latin typeface="Noto Sans CJK TC DemiLight" pitchFamily="34" charset="-128"/>
                <a:ea typeface="Noto Sans CJK TC DemiLight" pitchFamily="34" charset="-128"/>
              </a:rPr>
              <a:t>照樣他全地被殺的人，也必在巴比倫仆倒</a:t>
            </a:r>
            <a:r>
              <a:rPr lang="zh-TW" altLang="en-US" sz="3200" b="1" dirty="0" smtClean="0">
                <a:latin typeface="Noto Sans CJK TC DemiLight" pitchFamily="34" charset="-128"/>
                <a:ea typeface="Noto Sans CJK TC DemiLight" pitchFamily="34" charset="-128"/>
              </a:rPr>
              <a:t>」（耶</a:t>
            </a:r>
            <a:r>
              <a:rPr lang="en-US" sz="3200" b="1" dirty="0" smtClean="0">
                <a:latin typeface="Noto Sans CJK TC DemiLight" pitchFamily="34" charset="-128"/>
                <a:ea typeface="Noto Sans CJK TC DemiLight" pitchFamily="34" charset="-128"/>
              </a:rPr>
              <a:t>51:49</a:t>
            </a:r>
            <a:r>
              <a:rPr lang="zh-TW" altLang="en-US" sz="3200" b="1" dirty="0" smtClean="0">
                <a:latin typeface="Noto Sans CJK TC DemiLight" pitchFamily="34" charset="-128"/>
                <a:ea typeface="Noto Sans CJK TC DemiLight" pitchFamily="34" charset="-128"/>
              </a:rPr>
              <a:t>）</a:t>
            </a:r>
            <a:endParaRPr lang="en-US" sz="3200" dirty="0">
              <a:latin typeface="Noto Sans CJK TC DemiLight" pitchFamily="34" charset="-128"/>
              <a:ea typeface="Noto Sans CJK TC DemiLight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35376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539552" y="476672"/>
            <a:ext cx="7848872" cy="6001643"/>
          </a:xfrm>
          <a:prstGeom prst="rect">
            <a:avLst/>
          </a:prstGeom>
          <a:solidFill>
            <a:srgbClr val="4C0000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48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不</a:t>
            </a:r>
            <a:r>
              <a:rPr lang="zh-TW" altLang="en-US" sz="48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讓安逸的生活，影</a:t>
            </a:r>
            <a:r>
              <a:rPr lang="zh-TW" altLang="en-US" sz="48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響我們敬</a:t>
            </a:r>
            <a:r>
              <a:rPr lang="zh-TW" altLang="en-US" sz="48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拜上帝的</a:t>
            </a:r>
            <a:r>
              <a:rPr lang="zh-TW" altLang="en-US" sz="48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心</a:t>
            </a:r>
            <a:endParaRPr lang="en-US" altLang="zh-TW" sz="4800" dirty="0" smtClean="0">
              <a:solidFill>
                <a:schemeClr val="bg1"/>
              </a:solidFill>
              <a:latin typeface="Noto Sans CJK TC Medium" pitchFamily="34" charset="-128"/>
              <a:ea typeface="Noto Sans CJK TC Medium" pitchFamily="34" charset="-128"/>
            </a:endParaRPr>
          </a:p>
          <a:p>
            <a:endParaRPr lang="en-US" altLang="en-US" sz="4800" dirty="0" smtClean="0">
              <a:solidFill>
                <a:schemeClr val="bg1"/>
              </a:solidFill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zh-TW" altLang="en-US" sz="48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就像以色</a:t>
            </a:r>
            <a:r>
              <a:rPr lang="zh-TW" altLang="en-US" sz="48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列人心</a:t>
            </a:r>
            <a:r>
              <a:rPr lang="zh-TW" altLang="en-US" sz="48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繫耶路撒冷</a:t>
            </a:r>
            <a:r>
              <a:rPr lang="zh-TW" altLang="en-US" sz="48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，</a:t>
            </a:r>
            <a:r>
              <a:rPr lang="zh-TW" altLang="en-US" sz="48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我們</a:t>
            </a:r>
            <a:r>
              <a:rPr lang="zh-TW" altLang="en-US" sz="48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也不</a:t>
            </a:r>
            <a:r>
              <a:rPr lang="zh-TW" altLang="en-US" sz="48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可忘</a:t>
            </a:r>
            <a:r>
              <a:rPr lang="zh-TW" altLang="en-US" sz="48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記故鄉</a:t>
            </a:r>
            <a:endParaRPr lang="en-US" altLang="zh-TW" sz="4800" dirty="0" smtClean="0">
              <a:solidFill>
                <a:schemeClr val="bg1"/>
              </a:solidFill>
              <a:latin typeface="Noto Sans CJK TC Medium" pitchFamily="34" charset="-128"/>
              <a:ea typeface="Noto Sans CJK TC Medium" pitchFamily="34" charset="-128"/>
            </a:endParaRPr>
          </a:p>
          <a:p>
            <a:endParaRPr lang="en-US" altLang="en-US" sz="4800" dirty="0" smtClean="0">
              <a:solidFill>
                <a:schemeClr val="bg1"/>
              </a:solidFill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zh-TW" altLang="en-US" sz="48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當敬畏及遵守神的話，成為有福的人</a:t>
            </a:r>
            <a:endParaRPr lang="en-US" altLang="en-US" sz="4800" dirty="0" smtClean="0">
              <a:solidFill>
                <a:schemeClr val="bg1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460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預設簡報設計</vt:lpstr>
      <vt:lpstr>不一樣的敬拜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.</dc:creator>
  <cp:lastModifiedBy>Chou</cp:lastModifiedBy>
  <cp:revision>18</cp:revision>
  <dcterms:created xsi:type="dcterms:W3CDTF">2010-08-21T04:43:20Z</dcterms:created>
  <dcterms:modified xsi:type="dcterms:W3CDTF">2017-11-26T06:04:01Z</dcterms:modified>
</cp:coreProperties>
</file>