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AECCD-012A-4D12-978D-7D2911EDDD1D}" type="datetimeFigureOut">
              <a:rPr lang="en-US" smtClean="0"/>
              <a:pPr/>
              <a:t>12/2/2017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A3482-486D-4FB9-99A3-5FD4D81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4.bp.blogspot.com/-Jshc9JVig-Q/Tu4EDDG4atI/AAAAAAAAC9w/XLTGMk1qgxo/s1600/nativity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49375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sz="8000" dirty="0">
                <a:solidFill>
                  <a:schemeClr val="bg1"/>
                </a:solidFill>
                <a:latin typeface="Noto Sans CJK TC Bold" pitchFamily="34" charset="-128"/>
                <a:ea typeface="Noto Sans CJK TC Bold" pitchFamily="34" charset="-128"/>
              </a:rPr>
              <a:t>及至時候滿</a:t>
            </a:r>
            <a:r>
              <a:rPr lang="zh-TW" altLang="en-US" sz="8000" dirty="0" smtClean="0">
                <a:solidFill>
                  <a:schemeClr val="bg1"/>
                </a:solidFill>
                <a:latin typeface="Noto Sans CJK TC Bold" pitchFamily="34" charset="-128"/>
                <a:ea typeface="Noto Sans CJK TC Bold" pitchFamily="34" charset="-128"/>
              </a:rPr>
              <a:t>足</a:t>
            </a:r>
            <a:endParaRPr lang="en-US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upload.wikimedia.org/wikipedia/commons/d/d6/Louis_Fran%C3%A7ais-Dant%C3%A8s_sur_son_roc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-21877"/>
            <a:ext cx="4572000" cy="687987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562600" y="6096000"/>
            <a:ext cx="2646878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zh-TW" altLang="en-US" sz="3200" dirty="0">
                <a:latin typeface="Noto Sans CJK TC Medium" pitchFamily="34" charset="-128"/>
                <a:ea typeface="Noto Sans CJK TC Medium" pitchFamily="34" charset="-128"/>
              </a:rPr>
              <a:t>基督山恩仇記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3875" cy="6858000"/>
          </a:xfrm>
          <a:prstGeom prst="rect">
            <a:avLst/>
          </a:prstGeom>
          <a:noFill/>
        </p:spPr>
      </p:pic>
      <p:pic>
        <p:nvPicPr>
          <p:cNvPr id="17412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990600"/>
            <a:ext cx="4953000" cy="4953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457200"/>
          <a:ext cx="8915400" cy="5943600"/>
        </p:xfrm>
        <a:graphic>
          <a:graphicData uri="http://schemas.openxmlformats.org/drawingml/2006/table">
            <a:tbl>
              <a:tblPr/>
              <a:tblGrid>
                <a:gridCol w="4073416"/>
                <a:gridCol w="4841984"/>
              </a:tblGrid>
              <a:tr h="1981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耶穌呼召十二門徒（門徒已是成人）</a:t>
                      </a:r>
                      <a:endParaRPr lang="en-US" sz="3600" b="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保羅在母腹就蒙神揀選，暗示他是最早蒙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召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1:15)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十二門徒是藉著人（教會）設立的使徒</a:t>
                      </a:r>
                      <a:endParaRPr lang="en-US" sz="3600" b="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保羅說他「藉著耶穌基督和父神」作使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徒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1:2)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十二門徒跟隨耶穌三年 </a:t>
                      </a:r>
                      <a:endParaRPr lang="en-US" sz="3600" b="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保羅獨自住在阿拉伯曠野三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年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1:17)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28600"/>
          <a:ext cx="8763000" cy="6557012"/>
        </p:xfrm>
        <a:graphic>
          <a:graphicData uri="http://schemas.openxmlformats.org/drawingml/2006/table">
            <a:tbl>
              <a:tblPr/>
              <a:tblGrid>
                <a:gridCol w="3715759"/>
                <a:gridCol w="5047241"/>
              </a:tblGrid>
              <a:tr h="16192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耶穌授以身教和言教</a:t>
                      </a:r>
                      <a:endParaRPr lang="en-US" sz="3600" b="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保羅稱他所傳的福音，是耶穌基督直接啟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示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1:12)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2384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比我先作使徒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的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1:17</a:t>
                      </a: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)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那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些有名望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的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2:6) 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被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認為是教會柱石的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2:9)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保羅自稱是使徒中最小的，不配稱為使徒，因為我從前逼迫神的教</a:t>
                      </a:r>
                      <a:r>
                        <a:rPr lang="zh-TW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會</a:t>
                      </a:r>
                      <a:endParaRPr lang="en-US" altLang="zh-TW" sz="3600" b="0" kern="1400" dirty="0" smtClean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kern="1400" dirty="0" smtClean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林前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15:9)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192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彼得傳福音給「受割禮的人」</a:t>
                      </a:r>
                      <a:endParaRPr lang="en-US" sz="3600" b="0" kern="1400" dirty="0">
                        <a:solidFill>
                          <a:srgbClr val="000000"/>
                        </a:solidFill>
                        <a:latin typeface="Noto Sans CJK TC Medium" pitchFamily="34" charset="-128"/>
                        <a:ea typeface="Noto Sans CJK TC Medium" pitchFamily="34" charset="-128"/>
                      </a:endParaRP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保羅是「外邦人的使徒」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(</a:t>
                      </a:r>
                      <a:r>
                        <a:rPr lang="zh-TW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加</a:t>
                      </a:r>
                      <a:r>
                        <a:rPr lang="en-US" sz="3600" b="0" kern="1400" dirty="0">
                          <a:solidFill>
                            <a:srgbClr val="000000"/>
                          </a:solidFill>
                          <a:latin typeface="Noto Sans CJK TC Medium" pitchFamily="34" charset="-128"/>
                          <a:ea typeface="Noto Sans CJK TC Medium" pitchFamily="34" charset="-128"/>
                        </a:rPr>
                        <a:t>2:8)</a:t>
                      </a:r>
                    </a:p>
                  </a:txBody>
                  <a:tcPr marL="64622" marR="646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4 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等到時候成熟，上帝就差遣他的兒</a:t>
            </a:r>
            <a:endParaRPr lang="en-US" altLang="zh-TW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None/>
            </a:pP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子，為女子所生，且生在律法之下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，</a:t>
            </a:r>
            <a:endParaRPr lang="en-US" altLang="zh-TW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None/>
            </a:pP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5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為要把律法之下的人贖出來，使我</a:t>
            </a:r>
            <a:endParaRPr lang="en-US" altLang="zh-TW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None/>
            </a:pP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們獲得兒子的名分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None/>
            </a:pP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6</a:t>
            </a: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因為你們是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兒子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，上帝就差他兒子的靈進入我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們的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心，呼叫：阿爸，父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altLang="zh-TW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None/>
            </a:pP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7</a:t>
            </a:r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可見，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你不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再是奴隸，而是兒子了，既然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是兒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子，就靠著上帝也成為後嗣了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mage result for father and 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85800"/>
            <a:ext cx="841248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6" name="Picture 6" descr="Image result for candle of ho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712946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247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及至時候滿足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及至時候滿足 </dc:title>
  <dc:creator>MingHsu</dc:creator>
  <cp:lastModifiedBy>Chou</cp:lastModifiedBy>
  <cp:revision>2</cp:revision>
  <dcterms:created xsi:type="dcterms:W3CDTF">2017-12-03T03:12:40Z</dcterms:created>
  <dcterms:modified xsi:type="dcterms:W3CDTF">2017-12-03T06:38:45Z</dcterms:modified>
</cp:coreProperties>
</file>