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C0F0-7A25-4318-9C60-9EB067E1A49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0341-86C1-4B3E-9154-0BDA4E748E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1219200"/>
            <a:ext cx="51090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得</a:t>
            </a:r>
            <a:r>
              <a:rPr kumimoji="0" lang="zh-TW" altLang="en-US" sz="9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了</a:t>
            </a:r>
            <a:r>
              <a:rPr kumimoji="0" lang="zh-TW" altLang="en-US" sz="9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秘</a:t>
            </a:r>
            <a:r>
              <a:rPr kumimoji="0" lang="zh-TW" altLang="en-US" sz="9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訣</a:t>
            </a:r>
            <a:endParaRPr kumimoji="0" lang="zh-TW" altLang="en-US" sz="9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6887137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2954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oto Sans CJK TC Medium" pitchFamily="34" charset="-128"/>
                <a:ea typeface="Noto Sans CJK TC Medium" pitchFamily="34" charset="-128"/>
              </a:rPr>
              <a:t>當你灰心絕望時，抬頭看天上的星，這些星星陪伴過在曠野的亞伯拉罕、以撒、雅各、大衛，今天同樣陪伴著你，上帝會陪你一起走過苦難！</a:t>
            </a:r>
            <a:endParaRPr lang="en-US" altLang="en-US" sz="44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1.bp.blogspot.com/-o83xTFRgOro/Vr0FjGMIemI/AAAAAAAAQHs/M5x3pj4k6wA/s1600/vujic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06464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791200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Noto Sans CJK TC Regular" pitchFamily="34" charset="-128"/>
                <a:ea typeface="Noto Sans CJK TC Regular" pitchFamily="34" charset="-128"/>
              </a:rPr>
              <a:t>力克胡哲的父母</a:t>
            </a:r>
            <a:endParaRPr lang="en-US" sz="40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2017, 2018 new 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Image result for ice fishing"/>
          <p:cNvPicPr>
            <a:picLocks noChangeAspect="1" noChangeArrowheads="1"/>
          </p:cNvPicPr>
          <p:nvPr/>
        </p:nvPicPr>
        <p:blipFill>
          <a:blip r:embed="rId2" cstate="print"/>
          <a:srcRect r="12308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obadiah2015.com/issue0580907/Paul_0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762000"/>
            <a:ext cx="64171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Noto Sans CJK TC Black" pitchFamily="34" charset="-128"/>
                <a:ea typeface="Noto Sans CJK TC Black" pitchFamily="34" charset="-128"/>
              </a:rPr>
              <a:t>心柔謙卑，為人設想</a:t>
            </a:r>
            <a:endParaRPr lang="en-US" sz="5400" dirty="0">
              <a:solidFill>
                <a:srgbClr val="C0000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Noto Sans CJK TC Regular" pitchFamily="34" charset="-128"/>
                <a:ea typeface="Noto Sans CJK TC Regular" pitchFamily="34" charset="-128"/>
              </a:rPr>
              <a:t>我靠主大大喜樂，因為你們關懷我的心，如今又表現了出來，其實你們一直都關懷我，只是沒有機會罷了。  </a:t>
            </a:r>
            <a:endParaRPr lang="en-US" altLang="zh-TW" sz="4000" b="1" dirty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4000" b="1" dirty="0">
                <a:latin typeface="Noto Sans CJK TC Regular" pitchFamily="34" charset="-128"/>
                <a:ea typeface="Noto Sans CJK TC Regular" pitchFamily="34" charset="-128"/>
              </a:rPr>
              <a:t>                               腓立比書</a:t>
            </a:r>
            <a:r>
              <a:rPr lang="en-US" sz="4000" b="1" dirty="0">
                <a:latin typeface="Noto Sans CJK TC Regular" pitchFamily="34" charset="-128"/>
                <a:ea typeface="Noto Sans CJK TC Regular" pitchFamily="34" charset="-128"/>
              </a:rPr>
              <a:t>4:10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410075" cy="53911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1980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Noto Sans CJK TC Regular" pitchFamily="34" charset="-128"/>
                <a:ea typeface="Noto Sans CJK TC Regular" pitchFamily="34" charset="-128"/>
              </a:rPr>
              <a:t>老羅斯福總統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4100" name="Picture 4" descr="Image result for franklin delano roosevelt j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146969" cy="5410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0" y="609600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Noto Sans CJK TC Regular" pitchFamily="34" charset="-128"/>
                <a:ea typeface="Noto Sans CJK TC Regular" pitchFamily="34" charset="-128"/>
              </a:rPr>
              <a:t>小西奥多羅斯福</a:t>
            </a:r>
            <a:endParaRPr lang="en-US" alt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596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752600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oto Sans CJK TC Medium" pitchFamily="34" charset="-128"/>
                <a:ea typeface="Noto Sans CJK TC Medium" pitchFamily="34" charset="-128"/>
              </a:rPr>
              <a:t>上帝有兩個住所，</a:t>
            </a:r>
            <a:endParaRPr lang="en-US" altLang="zh-TW" sz="54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5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oto Sans CJK TC Medium" pitchFamily="34" charset="-128"/>
                <a:ea typeface="Noto Sans CJK TC Medium" pitchFamily="34" charset="-128"/>
              </a:rPr>
              <a:t>一個在天堂，</a:t>
            </a:r>
            <a:endParaRPr lang="en-US" altLang="zh-TW" sz="54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5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oto Sans CJK TC Medium" pitchFamily="34" charset="-128"/>
                <a:ea typeface="Noto Sans CJK TC Medium" pitchFamily="34" charset="-128"/>
              </a:rPr>
              <a:t>一個在謙和感恩之人的心中</a:t>
            </a:r>
            <a:endParaRPr lang="en-US" altLang="en-US" sz="54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259" y="609600"/>
            <a:ext cx="641714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Noto Sans CJK TC Black" pitchFamily="34" charset="-128"/>
                <a:ea typeface="Noto Sans CJK TC Black" pitchFamily="34" charset="-128"/>
              </a:rPr>
              <a:t>心存感恩、知足常樂</a:t>
            </a:r>
            <a:endParaRPr lang="en-US" altLang="en-US" sz="5400" dirty="0">
              <a:solidFill>
                <a:srgbClr val="7030A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Noto Sans CJK TC Regular" pitchFamily="34" charset="-128"/>
                <a:ea typeface="Noto Sans CJK TC Regular" pitchFamily="34" charset="-128"/>
              </a:rPr>
              <a:t>我並不是因缺乏而說這話，因為我已經學會無論在甚麼景況都可以知足。我知道怎樣處卑賤，也知道怎樣處豐富；或飽足或飢餓，或有餘或缺乏，任何事情，任何景況，我都得了祕訣。</a:t>
            </a:r>
            <a:endParaRPr lang="en-US" altLang="zh-TW" sz="4000" b="1" dirty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4000" b="1" dirty="0">
                <a:latin typeface="Noto Sans CJK TC Regular" pitchFamily="34" charset="-128"/>
                <a:ea typeface="Noto Sans CJK TC Regular" pitchFamily="34" charset="-128"/>
              </a:rPr>
              <a:t>                             腓立比書</a:t>
            </a:r>
            <a:r>
              <a:rPr lang="en-US" altLang="en-US" sz="4000" b="1" dirty="0">
                <a:latin typeface="Noto Sans CJK TC Regular" pitchFamily="34" charset="-128"/>
                <a:ea typeface="Noto Sans CJK TC Regular" pitchFamily="34" charset="-128"/>
              </a:rPr>
              <a:t>4:11-12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762000"/>
            <a:ext cx="641714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  <a:latin typeface="Noto Sans CJK TC Black" pitchFamily="34" charset="-128"/>
                <a:ea typeface="Noto Sans CJK TC Black" pitchFamily="34" charset="-128"/>
              </a:rPr>
              <a:t>心得自由、充滿力量</a:t>
            </a:r>
            <a:endParaRPr lang="en-US" altLang="en-US" sz="5400" dirty="0">
              <a:solidFill>
                <a:srgbClr val="0070C0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908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Noto Sans CJK TC Regular" pitchFamily="34" charset="-128"/>
                <a:ea typeface="Noto Sans CJK TC Regular" pitchFamily="34" charset="-128"/>
              </a:rPr>
              <a:t>我靠著那加給我力量的，凡事都能作。</a:t>
            </a:r>
            <a:endParaRPr lang="en-US" altLang="zh-TW" sz="4000" b="1" dirty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zh-TW" sz="4000" b="1" dirty="0">
                <a:latin typeface="Noto Sans CJK TC Regular" pitchFamily="34" charset="-128"/>
                <a:ea typeface="Noto Sans CJK TC Regular" pitchFamily="34" charset="-128"/>
              </a:rPr>
              <a:t>                               </a:t>
            </a:r>
            <a:r>
              <a:rPr lang="zh-TW" altLang="en-US" sz="4000" b="1" dirty="0">
                <a:latin typeface="Noto Sans CJK TC Regular" pitchFamily="34" charset="-128"/>
                <a:ea typeface="Noto Sans CJK TC Regular" pitchFamily="34" charset="-128"/>
              </a:rPr>
              <a:t>腓立比書</a:t>
            </a:r>
            <a:r>
              <a:rPr lang="en-US" altLang="en-US" sz="4000" b="1" dirty="0">
                <a:latin typeface="Noto Sans CJK TC Regular" pitchFamily="34" charset="-128"/>
                <a:ea typeface="Noto Sans CJK TC Regular" pitchFamily="34" charset="-128"/>
              </a:rPr>
              <a:t>4:13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302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Noto Sans CJK TC Black</vt:lpstr>
      <vt:lpstr>Noto Sans CJK TC Medium</vt:lpstr>
      <vt:lpstr>Noto Sans CJK TC Regular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FPCOC</cp:lastModifiedBy>
  <cp:revision>1</cp:revision>
  <dcterms:created xsi:type="dcterms:W3CDTF">2017-12-31T04:14:14Z</dcterms:created>
  <dcterms:modified xsi:type="dcterms:W3CDTF">2018-01-02T06:02:17Z</dcterms:modified>
</cp:coreProperties>
</file>