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68" r:id="rId3"/>
    <p:sldId id="269" r:id="rId4"/>
    <p:sldId id="270" r:id="rId5"/>
    <p:sldId id="271" r:id="rId6"/>
    <p:sldId id="273" r:id="rId7"/>
    <p:sldId id="272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F06CC-C57B-437D-B652-D84E7BDCF047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8F0FC-FAE4-4E4D-BF86-716A059A71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C0F0-7A25-4318-9C60-9EB067E1A495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0341-86C1-4B3E-9154-0BDA4E748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C0F0-7A25-4318-9C60-9EB067E1A495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0341-86C1-4B3E-9154-0BDA4E748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C0F0-7A25-4318-9C60-9EB067E1A495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0341-86C1-4B3E-9154-0BDA4E748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C0F0-7A25-4318-9C60-9EB067E1A495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0341-86C1-4B3E-9154-0BDA4E748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C0F0-7A25-4318-9C60-9EB067E1A495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0341-86C1-4B3E-9154-0BDA4E748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C0F0-7A25-4318-9C60-9EB067E1A495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0341-86C1-4B3E-9154-0BDA4E748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C0F0-7A25-4318-9C60-9EB067E1A495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0341-86C1-4B3E-9154-0BDA4E748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C0F0-7A25-4318-9C60-9EB067E1A495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0341-86C1-4B3E-9154-0BDA4E748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C0F0-7A25-4318-9C60-9EB067E1A495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0341-86C1-4B3E-9154-0BDA4E748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C0F0-7A25-4318-9C60-9EB067E1A495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0341-86C1-4B3E-9154-0BDA4E748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C0F0-7A25-4318-9C60-9EB067E1A495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0341-86C1-4B3E-9154-0BDA4E748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BC0F0-7A25-4318-9C60-9EB067E1A495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10341-86C1-4B3E-9154-0BDA4E748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2286000"/>
            <a:ext cx="361349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6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oto Sans CJK TC Black" pitchFamily="34" charset="-128"/>
                <a:ea typeface="Noto Sans CJK TC Black" pitchFamily="34" charset="-128"/>
                <a:cs typeface="Arial" pitchFamily="34" charset="0"/>
              </a:rPr>
              <a:t>在起初</a:t>
            </a:r>
            <a:r>
              <a:rPr kumimoji="0" lang="en-US" altLang="zh-TW" sz="6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oto Sans CJK TC Black" pitchFamily="34" charset="-128"/>
                <a:ea typeface="Noto Sans CJK TC Black" pitchFamily="34" charset="-128"/>
                <a:cs typeface="Arial" pitchFamily="34" charset="0"/>
              </a:rPr>
              <a:t>…</a:t>
            </a:r>
            <a:endParaRPr kumimoji="0" lang="zh-TW" altLang="en-US" sz="6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Noto Sans CJK TC Black" pitchFamily="34" charset="-128"/>
              <a:ea typeface="Noto Sans CJK TC Black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Image result for the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124200" y="1676400"/>
            <a:ext cx="32624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創世記</a:t>
            </a:r>
            <a:endParaRPr lang="en-US" sz="8000" dirty="0">
              <a:solidFill>
                <a:schemeClr val="bg1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524000"/>
            <a:ext cx="7391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起初，神創造天地，地是空空混沌，深淵上面一片黑暗，神的靈運行在水面上。</a:t>
            </a:r>
            <a:endParaRPr lang="en-US" sz="4400" dirty="0">
              <a:solidFill>
                <a:schemeClr val="bg1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 result for james camer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2667000" cy="3556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5105400"/>
            <a:ext cx="2861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/>
              <a:t>James Cameron</a:t>
            </a:r>
            <a:endParaRPr lang="en-US" sz="3200" b="1" i="1" dirty="0"/>
          </a:p>
        </p:txBody>
      </p:sp>
      <p:pic>
        <p:nvPicPr>
          <p:cNvPr id="27656" name="Picture 8" descr="Image result for Avat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0"/>
            <a:ext cx="2438400" cy="3429000"/>
          </a:xfrm>
          <a:prstGeom prst="rect">
            <a:avLst/>
          </a:prstGeom>
          <a:noFill/>
        </p:spPr>
      </p:pic>
      <p:pic>
        <p:nvPicPr>
          <p:cNvPr id="27658" name="Picture 10" descr="Image result for Titan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6526" y="0"/>
            <a:ext cx="2379828" cy="3429000"/>
          </a:xfrm>
          <a:prstGeom prst="rect">
            <a:avLst/>
          </a:prstGeom>
          <a:noFill/>
        </p:spPr>
      </p:pic>
      <p:pic>
        <p:nvPicPr>
          <p:cNvPr id="27660" name="Picture 12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3429000"/>
            <a:ext cx="2438400" cy="3429000"/>
          </a:xfrm>
          <a:prstGeom prst="rect">
            <a:avLst/>
          </a:prstGeom>
          <a:noFill/>
        </p:spPr>
      </p:pic>
      <p:pic>
        <p:nvPicPr>
          <p:cNvPr id="27662" name="Picture 14" descr="Related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3429000"/>
            <a:ext cx="24003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Image result for james cameron deepsea challenge"/>
          <p:cNvPicPr>
            <a:picLocks noChangeAspect="1" noChangeArrowheads="1"/>
          </p:cNvPicPr>
          <p:nvPr/>
        </p:nvPicPr>
        <p:blipFill>
          <a:blip r:embed="rId2" cstate="print"/>
          <a:srcRect l="10839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52343" y="5410200"/>
            <a:ext cx="81868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oto Sans CJK TC Light" pitchFamily="34" charset="-128"/>
                <a:ea typeface="Noto Sans CJK TC Light" pitchFamily="34" charset="-128"/>
              </a:rPr>
              <a:t>被</a:t>
            </a:r>
            <a:r>
              <a:rPr lang="zh-TW" alt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oto Sans CJK TC Light" pitchFamily="34" charset="-128"/>
                <a:ea typeface="Noto Sans CJK TC Light" pitchFamily="34" charset="-128"/>
              </a:rPr>
              <a:t>一</a:t>
            </a:r>
            <a:r>
              <a:rPr lang="zh-TW" alt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oto Sans CJK TC Light" pitchFamily="34" charset="-128"/>
                <a:ea typeface="Noto Sans CJK TC Light" pitchFamily="34" charset="-128"/>
              </a:rPr>
              <a:t>種強烈的孤</a:t>
            </a:r>
            <a:r>
              <a:rPr lang="zh-TW" alt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oto Sans CJK TC Light" pitchFamily="34" charset="-128"/>
                <a:ea typeface="Noto Sans CJK TC Light" pitchFamily="34" charset="-128"/>
              </a:rPr>
              <a:t>獨感所籠</a:t>
            </a:r>
            <a:r>
              <a:rPr lang="zh-TW" alt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oto Sans CJK TC Light" pitchFamily="34" charset="-128"/>
                <a:ea typeface="Noto Sans CJK TC Light" pitchFamily="34" charset="-128"/>
              </a:rPr>
              <a:t>罩</a:t>
            </a:r>
            <a:r>
              <a:rPr lang="en-US" altLang="zh-TW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oto Sans CJK TC Light" pitchFamily="34" charset="-128"/>
                <a:ea typeface="Noto Sans CJK TC Light" pitchFamily="34" charset="-128"/>
              </a:rPr>
              <a:t>…</a:t>
            </a:r>
            <a:endParaRPr lang="en-US" altLang="en-US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oto Sans CJK TC Light" pitchFamily="34" charset="-128"/>
              <a:ea typeface="Noto Sans CJK TC Light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l="4988" r="5232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48833" y="5791200"/>
            <a:ext cx="5995167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4800" dirty="0" smtClean="0">
                <a:latin typeface="Noto Sans CJK TC Medium" pitchFamily="34" charset="-128"/>
                <a:ea typeface="Noto Sans CJK TC Medium" pitchFamily="34" charset="-128"/>
              </a:rPr>
              <a:t>不要看我哦，</a:t>
            </a:r>
            <a:r>
              <a:rPr lang="en-US" sz="4800" dirty="0" smtClean="0">
                <a:latin typeface="Noto Sans CJK TC Medium" pitchFamily="34" charset="-128"/>
                <a:ea typeface="Noto Sans CJK TC Medium" pitchFamily="34" charset="-128"/>
              </a:rPr>
              <a:t>Okay</a:t>
            </a:r>
            <a:r>
              <a:rPr lang="zh-TW" altLang="en-US" sz="4800" dirty="0" smtClean="0">
                <a:latin typeface="Noto Sans CJK TC Medium" pitchFamily="34" charset="-128"/>
                <a:ea typeface="Noto Sans CJK TC Medium" pitchFamily="34" charset="-128"/>
              </a:rPr>
              <a:t>！</a:t>
            </a:r>
            <a:endParaRPr lang="en-US" sz="48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 result for 潘霍華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477000" cy="3333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81000" y="3581400"/>
            <a:ext cx="8458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我</a:t>
            </a:r>
            <a:r>
              <a:rPr lang="zh-TW" altLang="en-US" sz="40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被</a:t>
            </a:r>
            <a:r>
              <a:rPr lang="zh-TW" altLang="en-US" sz="40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這</a:t>
            </a:r>
            <a:r>
              <a:rPr lang="zh-TW" altLang="en-US" sz="40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位可敬之人所感動，他是如此地虔誠，勇敢鎮</a:t>
            </a:r>
            <a:r>
              <a:rPr lang="zh-TW" altLang="en-US" sz="40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定走</a:t>
            </a:r>
            <a:r>
              <a:rPr lang="zh-TW" altLang="en-US" sz="40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上絞架的台階，在絞架之前跪下禱告，五十年來，我未曾見過一個人，如此降</a:t>
            </a:r>
            <a:r>
              <a:rPr lang="zh-TW" altLang="en-US" sz="40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服於上</a:t>
            </a:r>
            <a:r>
              <a:rPr lang="zh-TW" altLang="en-US" sz="40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帝的旨意，從</a:t>
            </a:r>
            <a:r>
              <a:rPr lang="zh-TW" altLang="en-US" sz="40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容勇敢面</a:t>
            </a:r>
            <a:r>
              <a:rPr lang="zh-TW" altLang="en-US" sz="40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對死亡！</a:t>
            </a:r>
            <a:endParaRPr lang="en-US" sz="4000" dirty="0">
              <a:solidFill>
                <a:schemeClr val="bg1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所有美善力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8610600" cy="4674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3334</TotalTime>
  <Words>141</Words>
  <Application>Microsoft Office PowerPoint</Application>
  <PresentationFormat>On-screen Show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Chou</cp:lastModifiedBy>
  <cp:revision>7</cp:revision>
  <dcterms:created xsi:type="dcterms:W3CDTF">2017-12-31T04:14:14Z</dcterms:created>
  <dcterms:modified xsi:type="dcterms:W3CDTF">2018-01-07T08:34:08Z</dcterms:modified>
</cp:coreProperties>
</file>