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8" r:id="rId3"/>
    <p:sldId id="269" r:id="rId4"/>
    <p:sldId id="270" r:id="rId5"/>
    <p:sldId id="275" r:id="rId6"/>
    <p:sldId id="277" r:id="rId7"/>
    <p:sldId id="274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F06CC-C57B-437D-B652-D84E7BDCF047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F0FC-FAE4-4E4D-BF86-716A059A7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C0F0-7A25-4318-9C60-9EB067E1A495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0341-86C1-4B3E-9154-0BDA4E748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promise 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200" y="1371600"/>
            <a:ext cx="75713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zh-TW" altLang="en-US" sz="9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  <a:cs typeface="Arial" pitchFamily="34" charset="0"/>
              </a:rPr>
              <a:t>領你進入美地</a:t>
            </a:r>
            <a:endParaRPr kumimoji="0" lang="zh-TW" altLang="en-US" sz="9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oy wear snow bo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78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申命記</a:t>
            </a:r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8:2-3</a:t>
            </a:r>
          </a:p>
          <a:p>
            <a:endParaRPr lang="en-US" altLang="zh-TW" sz="40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2</a:t>
            </a:r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你也要記念耶和華你的神在曠野引導你這四十年，是要苦煉你、試驗你，要知道你心內如何，肯守他的誡命不肯。</a:t>
            </a:r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endParaRPr lang="en-US" altLang="en-US" sz="40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3</a:t>
            </a:r>
            <a:r>
              <a:rPr lang="en-US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他苦煉你，任你飢餓，將你和你列祖所不認識的嗎哪賜給你吃，使你知道人活著不是單靠食物，乃是靠耶和華口裡所出的一切話</a:t>
            </a:r>
            <a:r>
              <a:rPr lang="zh-TW" altLang="en-US" sz="40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en-US" sz="4000" dirty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煙囪工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72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43000" y="48768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應當看見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的、卻看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不清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楚</a:t>
            </a:r>
            <a:r>
              <a:rPr lang="en-US" altLang="zh-TW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…</a:t>
            </a:r>
          </a:p>
          <a:p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不需害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怕的、卻怕得要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死</a:t>
            </a:r>
            <a:r>
              <a:rPr lang="en-US" altLang="zh-TW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…</a:t>
            </a:r>
          </a:p>
          <a:p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應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當堅持的、卻輕易放</a:t>
            </a:r>
            <a:r>
              <a:rPr lang="zh-TW" altLang="en-US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棄</a:t>
            </a:r>
            <a:r>
              <a:rPr lang="en-US" altLang="zh-TW" sz="4000" dirty="0" smtClean="0">
                <a:solidFill>
                  <a:schemeClr val="bg1"/>
                </a:solidFill>
                <a:latin typeface="Noto Sans CJK TC Medium" pitchFamily="34" charset="-128"/>
                <a:ea typeface="Noto Sans CJK TC Medium" pitchFamily="34" charset="-128"/>
              </a:rPr>
              <a:t>…</a:t>
            </a:r>
            <a:endParaRPr lang="en-US" sz="4000" dirty="0">
              <a:solidFill>
                <a:schemeClr val="bg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民數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記</a:t>
            </a:r>
            <a:r>
              <a:rPr lang="en-US" altLang="zh-TW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14:7-9</a:t>
            </a:r>
            <a:endParaRPr lang="en-US" altLang="en-US" sz="36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7 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們所窺探經過之地是極美之地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8</a:t>
            </a: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耶和華若喜悅我們，就必將我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們領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進那地，把地賜給我們，那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地原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是流奶與蜜之地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9</a:t>
            </a:r>
            <a:r>
              <a:rPr lang="en-US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 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但你們不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可背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叛耶和華，也不要怕那地的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居民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，因為他們是我們的食物，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並且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蔭庇他們的已經離開他們。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有耶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和華與我們同在，不要怕他們</a:t>
            </a:r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en-US" sz="3600" dirty="0" smtClean="0">
              <a:solidFill>
                <a:schemeClr val="accent4">
                  <a:lumMod val="50000"/>
                </a:schemeClr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375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29000" y="5934670"/>
            <a:ext cx="3019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John Stott</a:t>
            </a: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nterview line"/>
          <p:cNvPicPr>
            <a:picLocks noChangeAspect="1" noChangeArrowheads="1"/>
          </p:cNvPicPr>
          <p:nvPr/>
        </p:nvPicPr>
        <p:blipFill>
          <a:blip r:embed="rId2" cstate="print"/>
          <a:srcRect r="1731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世界是我的牧區，約翰衛斯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16272"/>
            <a:ext cx="4267200" cy="50417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304800"/>
            <a:ext cx="7366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世界是我的牧區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77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9</cp:revision>
  <dcterms:created xsi:type="dcterms:W3CDTF">2017-12-31T04:14:14Z</dcterms:created>
  <dcterms:modified xsi:type="dcterms:W3CDTF">2018-01-14T16:26:37Z</dcterms:modified>
</cp:coreProperties>
</file>