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"/>
  </p:handoutMasterIdLst>
  <p:sldIdLst>
    <p:sldId id="256" r:id="rId2"/>
    <p:sldId id="280" r:id="rId3"/>
    <p:sldId id="281" r:id="rId4"/>
    <p:sldId id="282" r:id="rId5"/>
    <p:sldId id="283" r:id="rId6"/>
    <p:sldId id="278" r:id="rId7"/>
    <p:sldId id="268" r:id="rId8"/>
    <p:sldId id="279" r:id="rId9"/>
    <p:sldId id="269" r:id="rId10"/>
    <p:sldId id="270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5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F06CC-C57B-437D-B652-D84E7BDCF047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8F0FC-FAE4-4E4D-BF86-716A059A7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BC0F0-7A25-4318-9C60-9EB067E1A495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0341-86C1-4B3E-9154-0BDA4E748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BC0F0-7A25-4318-9C60-9EB067E1A495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0341-86C1-4B3E-9154-0BDA4E748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BC0F0-7A25-4318-9C60-9EB067E1A495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0341-86C1-4B3E-9154-0BDA4E748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BC0F0-7A25-4318-9C60-9EB067E1A495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0341-86C1-4B3E-9154-0BDA4E748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BC0F0-7A25-4318-9C60-9EB067E1A495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0341-86C1-4B3E-9154-0BDA4E748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BC0F0-7A25-4318-9C60-9EB067E1A495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0341-86C1-4B3E-9154-0BDA4E748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BC0F0-7A25-4318-9C60-9EB067E1A495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0341-86C1-4B3E-9154-0BDA4E748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BC0F0-7A25-4318-9C60-9EB067E1A495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0341-86C1-4B3E-9154-0BDA4E748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BC0F0-7A25-4318-9C60-9EB067E1A495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0341-86C1-4B3E-9154-0BDA4E748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BC0F0-7A25-4318-9C60-9EB067E1A495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0341-86C1-4B3E-9154-0BDA4E748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BC0F0-7A25-4318-9C60-9EB067E1A495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0341-86C1-4B3E-9154-0BDA4E748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BC0F0-7A25-4318-9C60-9EB067E1A495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10341-86C1-4B3E-9154-0BDA4E748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600" y="1371600"/>
            <a:ext cx="879276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7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oto Sans CJK TC Medium" pitchFamily="34" charset="-128"/>
                <a:ea typeface="Noto Sans CJK TC Medium" pitchFamily="34" charset="-128"/>
                <a:cs typeface="Arial" pitchFamily="34" charset="0"/>
              </a:rPr>
              <a:t>生命改</a:t>
            </a:r>
            <a:r>
              <a:rPr lang="zh-TW" altLang="en-US" sz="7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oto Sans CJK TC Medium" pitchFamily="34" charset="-128"/>
                <a:ea typeface="Noto Sans CJK TC Medium" pitchFamily="34" charset="-128"/>
                <a:cs typeface="Arial" pitchFamily="34" charset="0"/>
              </a:rPr>
              <a:t>變</a:t>
            </a:r>
            <a:r>
              <a:rPr lang="zh-TW" altLang="en-US" sz="7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oto Sans CJK TC Medium" pitchFamily="34" charset="-128"/>
                <a:ea typeface="Noto Sans CJK TC Medium" pitchFamily="34" charset="-128"/>
                <a:cs typeface="Arial" pitchFamily="34" charset="0"/>
              </a:rPr>
              <a:t>，</a:t>
            </a:r>
            <a:endParaRPr lang="en-US" sz="7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7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oto Sans CJK TC Medium" pitchFamily="34" charset="-128"/>
                <a:ea typeface="Noto Sans CJK TC Medium" pitchFamily="34" charset="-128"/>
                <a:cs typeface="Arial" pitchFamily="34" charset="0"/>
              </a:rPr>
              <a:t>       世</a:t>
            </a:r>
            <a:r>
              <a:rPr lang="zh-TW" altLang="en-US" sz="7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oto Sans CJK TC Medium" pitchFamily="34" charset="-128"/>
                <a:ea typeface="Noto Sans CJK TC Medium" pitchFamily="34" charset="-128"/>
                <a:cs typeface="Arial" pitchFamily="34" charset="0"/>
              </a:rPr>
              <a:t>界跟著改變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1446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AutoShape 7" descr="https://mail.google.com/mail/u/0/?ui=2&amp;ik=757aafc82e&amp;view=fimg&amp;th=16117499772001c0&amp;attid=0.1.1&amp;disp=emb&amp;attbid=ANGjdJ-J1dkCower8ChGVPrE5ttqRwXuShwIJjBoIo5qATuPjqQBH5lKA2UW-shPxQIT0hR1GSNwOWVNN3zSraVBGsMWPu7aMBIergVFpE_lzUAo-VlPdAYYOVUEv8M&amp;sz=s0-l75-ft&amp;ats=1516514388448&amp;rm=16117499772001c0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885529"/>
            <a:ext cx="3962400" cy="2972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5334000" y="1143000"/>
            <a:ext cx="362791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000" dirty="0" smtClean="0">
                <a:latin typeface="Noto Sans CJK TC Medium" pitchFamily="34" charset="-128"/>
                <a:ea typeface="Noto Sans CJK TC Medium" pitchFamily="34" charset="-128"/>
              </a:rPr>
              <a:t>泰雅爾中</a:t>
            </a:r>
            <a:r>
              <a:rPr lang="zh-TW" altLang="en-US" sz="4000" dirty="0" smtClean="0">
                <a:latin typeface="Noto Sans CJK TC Medium" pitchFamily="34" charset="-128"/>
                <a:ea typeface="Noto Sans CJK TC Medium" pitchFamily="34" charset="-128"/>
              </a:rPr>
              <a:t>會</a:t>
            </a:r>
            <a:endParaRPr lang="en-US" altLang="zh-TW" sz="4000" dirty="0" smtClean="0">
              <a:latin typeface="Noto Sans CJK TC Medium" pitchFamily="34" charset="-128"/>
              <a:ea typeface="Noto Sans CJK TC Medium" pitchFamily="34" charset="-128"/>
            </a:endParaRPr>
          </a:p>
          <a:p>
            <a:pPr algn="ctr"/>
            <a:r>
              <a:rPr lang="zh-TW" altLang="en-US" sz="4000" dirty="0" smtClean="0">
                <a:latin typeface="Noto Sans CJK TC Medium" pitchFamily="34" charset="-128"/>
                <a:ea typeface="Noto Sans CJK TC Medium" pitchFamily="34" charset="-128"/>
              </a:rPr>
              <a:t>在新</a:t>
            </a:r>
            <a:r>
              <a:rPr lang="zh-TW" altLang="en-US" sz="4000" dirty="0" smtClean="0">
                <a:latin typeface="Noto Sans CJK TC Medium" pitchFamily="34" charset="-128"/>
                <a:ea typeface="Noto Sans CJK TC Medium" pitchFamily="34" charset="-128"/>
              </a:rPr>
              <a:t>店</a:t>
            </a:r>
            <a:r>
              <a:rPr lang="zh-TW" altLang="en-US" sz="4000" dirty="0" smtClean="0">
                <a:latin typeface="Noto Sans CJK TC Medium" pitchFamily="34" charset="-128"/>
                <a:ea typeface="Noto Sans CJK TC Medium" pitchFamily="34" charset="-128"/>
              </a:rPr>
              <a:t>開拓的</a:t>
            </a:r>
            <a:r>
              <a:rPr lang="en-US" altLang="zh-TW" sz="4000" dirty="0" smtClean="0">
                <a:latin typeface="Noto Sans CJK TC Medium" pitchFamily="34" charset="-128"/>
                <a:ea typeface="Noto Sans CJK TC Medium" pitchFamily="34" charset="-128"/>
              </a:rPr>
              <a:t>--</a:t>
            </a:r>
          </a:p>
          <a:p>
            <a:pPr algn="ctr"/>
            <a:r>
              <a:rPr lang="zh-TW" altLang="en-US" sz="4000" dirty="0" smtClean="0">
                <a:solidFill>
                  <a:srgbClr val="C00000"/>
                </a:solidFill>
                <a:latin typeface="Noto Sans CJK TC Medium" pitchFamily="34" charset="-128"/>
                <a:ea typeface="Noto Sans CJK TC Medium" pitchFamily="34" charset="-128"/>
              </a:rPr>
              <a:t>新泰教會</a:t>
            </a:r>
            <a:endParaRPr lang="en-US" sz="4000" dirty="0">
              <a:solidFill>
                <a:srgbClr val="C00000"/>
              </a:solidFill>
              <a:latin typeface="Noto Sans CJK TC Medium" pitchFamily="34" charset="-128"/>
              <a:ea typeface="Noto Sans CJK TC Medium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09600"/>
            <a:ext cx="2952750" cy="4371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524000" y="5257800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latin typeface="Noto Sans CJK TC Medium" pitchFamily="34" charset="-128"/>
                <a:ea typeface="Noto Sans CJK TC Medium" pitchFamily="34" charset="-128"/>
              </a:rPr>
              <a:t>祈克果</a:t>
            </a:r>
            <a:endParaRPr lang="en-US" sz="4000" dirty="0">
              <a:latin typeface="Noto Sans CJK TC Medium" pitchFamily="34" charset="-128"/>
              <a:ea typeface="Noto Sans CJK TC Medium" pitchFamily="34" charset="-128"/>
            </a:endParaRPr>
          </a:p>
        </p:txBody>
      </p:sp>
      <p:pic>
        <p:nvPicPr>
          <p:cNvPr id="24580" name="Picture 4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52400"/>
            <a:ext cx="4114800" cy="588822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002549" y="6172200"/>
            <a:ext cx="3379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/>
              <a:t>The King and the Maiden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ate Sa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27318"/>
            <a:ext cx="3810000" cy="3030682"/>
          </a:xfrm>
          <a:prstGeom prst="rect">
            <a:avLst/>
          </a:prstGeom>
          <a:noFill/>
        </p:spPr>
      </p:pic>
      <p:pic>
        <p:nvPicPr>
          <p:cNvPr id="25604" name="Picture 4" descr="https://revealingtruthtoday.files.wordpress.com/2015/07/e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52400"/>
            <a:ext cx="6629400" cy="3483246"/>
          </a:xfrm>
          <a:prstGeom prst="rect">
            <a:avLst/>
          </a:prstGeom>
          <a:noFill/>
        </p:spPr>
      </p:pic>
      <p:pic>
        <p:nvPicPr>
          <p:cNvPr id="25606" name="Picture 6" descr="Steve Sai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810000"/>
            <a:ext cx="4618182" cy="304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95602" y="3957935"/>
            <a:ext cx="1519198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i="1" dirty="0" smtClean="0"/>
              <a:t>Nate Saint</a:t>
            </a:r>
            <a:endParaRPr lang="en-US" sz="2400" b="1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3962400"/>
            <a:ext cx="1590372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i="1" dirty="0" smtClean="0"/>
              <a:t>Steve </a:t>
            </a:r>
            <a:r>
              <a:rPr lang="en-US" sz="2400" b="1" i="1" dirty="0" smtClean="0"/>
              <a:t>Saint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 result for Katie Davis"/>
          <p:cNvPicPr>
            <a:picLocks noChangeAspect="1" noChangeArrowheads="1"/>
          </p:cNvPicPr>
          <p:nvPr/>
        </p:nvPicPr>
        <p:blipFill>
          <a:blip r:embed="rId2" cstate="print"/>
          <a:srcRect l="5903"/>
          <a:stretch>
            <a:fillRect/>
          </a:stretch>
        </p:blipFill>
        <p:spPr bwMode="auto">
          <a:xfrm>
            <a:off x="533400" y="228600"/>
            <a:ext cx="4000326" cy="5334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447800" y="5791200"/>
            <a:ext cx="23223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smtClean="0"/>
              <a:t>Katie Davis</a:t>
            </a:r>
            <a:endParaRPr lang="en-US" sz="3600" b="1" i="1" dirty="0"/>
          </a:p>
        </p:txBody>
      </p:sp>
      <p:pic>
        <p:nvPicPr>
          <p:cNvPr id="26630" name="Picture 6" descr="ce5015233f63d9056b0b6db8ee4d32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28600"/>
            <a:ext cx="3739414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1" cy="6097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3855697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 rot="10800000" flipV="1">
            <a:off x="3886200" y="135315"/>
            <a:ext cx="51816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oto Sans CJK TC Medium" pitchFamily="34" charset="-128"/>
                <a:ea typeface="Noto Sans CJK TC Medium" pitchFamily="34" charset="-128"/>
                <a:cs typeface="Arial" pitchFamily="34" charset="0"/>
              </a:rPr>
              <a:t>牧師，下午你打來，我正好在外面探訪，聽到你的消息，很感謝上帝透過貴教會的協助，謝謝你們一同參與開拓教會的聖工，心裡深受感動與激勵，我代表新泰教會所有同工感謝我們柑線教會的幫助，真的讓我們真實經歷上帝的信實與奇妙的帶領，我們真的被激勵與安慰，當我們願意跟隨主一起作夢時，過程經歷很多人無法未知的挑戰，但祂不讓我們孤單面對，乃透過祂的方式將各樣的資源（人，教會）一同參與都市原住民宣教的偉大聖工，如此激勵又更加堅定我們對主的信靠，願神大大祝福貴教會所有聖工盡都順利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556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114800" y="152400"/>
            <a:ext cx="47244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Noto Sans CJK TC Medium" pitchFamily="34" charset="-128"/>
                <a:ea typeface="Noto Sans CJK TC Medium" pitchFamily="34" charset="-128"/>
              </a:rPr>
              <a:t>說明新泰教會之涵意</a:t>
            </a:r>
            <a:r>
              <a:rPr lang="zh-TW" altLang="en-US" sz="3600" dirty="0" smtClean="0">
                <a:solidFill>
                  <a:srgbClr val="C00000"/>
                </a:solidFill>
                <a:latin typeface="Noto Sans CJK TC Medium" pitchFamily="34" charset="-128"/>
                <a:ea typeface="Noto Sans CJK TC Medium" pitchFamily="34" charset="-128"/>
              </a:rPr>
              <a:t>：</a:t>
            </a:r>
            <a:endParaRPr lang="en-US" altLang="zh-TW" sz="3600" dirty="0" smtClean="0">
              <a:solidFill>
                <a:srgbClr val="C00000"/>
              </a:solidFill>
              <a:latin typeface="Noto Sans CJK TC Medium" pitchFamily="34" charset="-128"/>
              <a:ea typeface="Noto Sans CJK TC Medium" pitchFamily="34" charset="-128"/>
            </a:endParaRPr>
          </a:p>
          <a:p>
            <a:endParaRPr lang="zh-TW" altLang="en-US" sz="3600" dirty="0" smtClean="0">
              <a:solidFill>
                <a:srgbClr val="C00000"/>
              </a:solidFill>
              <a:latin typeface="Noto Sans CJK TC Medium" pitchFamily="34" charset="-128"/>
              <a:ea typeface="Noto Sans CJK TC Medium" pitchFamily="34" charset="-128"/>
            </a:endParaRPr>
          </a:p>
          <a:p>
            <a:r>
              <a:rPr lang="en-US" altLang="zh-TW" sz="3600" dirty="0" smtClean="0">
                <a:solidFill>
                  <a:srgbClr val="C00000"/>
                </a:solidFill>
                <a:latin typeface="Noto Sans CJK TC Medium" pitchFamily="34" charset="-128"/>
                <a:ea typeface="Noto Sans CJK TC Medium" pitchFamily="34" charset="-128"/>
              </a:rPr>
              <a:t>1.</a:t>
            </a:r>
            <a:r>
              <a:rPr lang="zh-TW" altLang="en-US" sz="3600" dirty="0" smtClean="0">
                <a:solidFill>
                  <a:srgbClr val="C00000"/>
                </a:solidFill>
                <a:latin typeface="Noto Sans CJK TC Medium" pitchFamily="34" charset="-128"/>
                <a:ea typeface="Noto Sans CJK TC Medium" pitchFamily="34" charset="-128"/>
              </a:rPr>
              <a:t>地理性意義：在新店區設立的泰雅爾族教會。</a:t>
            </a:r>
          </a:p>
          <a:p>
            <a:r>
              <a:rPr lang="en-US" altLang="zh-TW" sz="3600" dirty="0" smtClean="0">
                <a:solidFill>
                  <a:srgbClr val="C00000"/>
                </a:solidFill>
                <a:latin typeface="Noto Sans CJK TC Medium" pitchFamily="34" charset="-128"/>
                <a:ea typeface="Noto Sans CJK TC Medium" pitchFamily="34" charset="-128"/>
              </a:rPr>
              <a:t>2.</a:t>
            </a:r>
            <a:r>
              <a:rPr lang="zh-TW" altLang="en-US" sz="3600" dirty="0" smtClean="0">
                <a:solidFill>
                  <a:srgbClr val="C00000"/>
                </a:solidFill>
                <a:latin typeface="Noto Sans CJK TC Medium" pitchFamily="34" charset="-128"/>
                <a:ea typeface="Noto Sans CJK TC Medium" pitchFamily="34" charset="-128"/>
              </a:rPr>
              <a:t>都原宣教意義：全新設立的都市原住民教會。</a:t>
            </a:r>
          </a:p>
          <a:p>
            <a:r>
              <a:rPr lang="en-US" altLang="zh-TW" sz="3600" dirty="0" smtClean="0">
                <a:solidFill>
                  <a:srgbClr val="C00000"/>
                </a:solidFill>
                <a:latin typeface="Noto Sans CJK TC Medium" pitchFamily="34" charset="-128"/>
                <a:ea typeface="Noto Sans CJK TC Medium" pitchFamily="34" charset="-128"/>
              </a:rPr>
              <a:t>3.</a:t>
            </a:r>
            <a:r>
              <a:rPr lang="zh-TW" altLang="en-US" sz="3600" dirty="0" smtClean="0">
                <a:solidFill>
                  <a:srgbClr val="C00000"/>
                </a:solidFill>
                <a:latin typeface="Noto Sans CJK TC Medium" pitchFamily="34" charset="-128"/>
                <a:ea typeface="Noto Sans CJK TC Medium" pitchFamily="34" charset="-128"/>
              </a:rPr>
              <a:t>靈性意義：不斷追求更新生命泰雅爾族教會。</a:t>
            </a:r>
            <a:endParaRPr lang="zh-TW" altLang="en-US" sz="3600" dirty="0">
              <a:solidFill>
                <a:srgbClr val="C00000"/>
              </a:solidFill>
              <a:latin typeface="Noto Sans CJK TC Medium" pitchFamily="34" charset="-128"/>
              <a:ea typeface="Noto Sans CJK TC Medium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0"/>
            <a:ext cx="38556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0"/>
            <a:ext cx="38556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-1"/>
            <a:ext cx="4571999" cy="342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8227"/>
            <a:ext cx="4572000" cy="342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429000"/>
            <a:ext cx="457096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4122</TotalTime>
  <Words>156</Words>
  <Application>Microsoft Office PowerPoint</Application>
  <PresentationFormat>On-screen Show (4:3)</PresentationFormat>
  <Paragraphs>16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Chou</dc:creator>
  <cp:lastModifiedBy>Chou</cp:lastModifiedBy>
  <cp:revision>10</cp:revision>
  <dcterms:created xsi:type="dcterms:W3CDTF">2017-12-31T04:14:14Z</dcterms:created>
  <dcterms:modified xsi:type="dcterms:W3CDTF">2018-01-21T06:10:41Z</dcterms:modified>
</cp:coreProperties>
</file>