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C160-F417-4029-9BBC-0D6C5B4A0785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E648-E497-410B-AFB0-75BE06FB2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90800" y="5257800"/>
            <a:ext cx="42883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8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大雨和弓</a:t>
            </a:r>
            <a:endParaRPr kumimoji="0" lang="zh-TW" altLang="en-US" sz="8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  <a:cs typeface="Arial" pitchFamily="34" charset="0"/>
            </a:endParaRPr>
          </a:p>
        </p:txBody>
      </p:sp>
      <p:pic>
        <p:nvPicPr>
          <p:cNvPr id="3075" name="Picture 3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0" y="2971800"/>
            <a:ext cx="60960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審判的弓掛在雲彩上，變成恩典的彩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虹！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onard and the original Salvation Mountain"/>
          <p:cNvPicPr>
            <a:picLocks noChangeAspect="1" noChangeArrowheads="1"/>
          </p:cNvPicPr>
          <p:nvPr/>
        </p:nvPicPr>
        <p:blipFill>
          <a:blip r:embed="rId2" cstate="print"/>
          <a:srcRect l="4742"/>
          <a:stretch>
            <a:fillRect/>
          </a:stretch>
        </p:blipFill>
        <p:spPr bwMode="auto">
          <a:xfrm>
            <a:off x="0" y="0"/>
            <a:ext cx="4592574" cy="2895600"/>
          </a:xfrm>
          <a:prstGeom prst="rect">
            <a:avLst/>
          </a:prstGeom>
          <a:noFill/>
        </p:spPr>
      </p:pic>
      <p:pic>
        <p:nvPicPr>
          <p:cNvPr id="1028" name="Picture 4" descr="Leonard and his fallen mountain"/>
          <p:cNvPicPr>
            <a:picLocks noChangeAspect="1" noChangeArrowheads="1"/>
          </p:cNvPicPr>
          <p:nvPr/>
        </p:nvPicPr>
        <p:blipFill>
          <a:blip r:embed="rId3" cstate="print"/>
          <a:srcRect l="5901"/>
          <a:stretch>
            <a:fillRect/>
          </a:stretch>
        </p:blipFill>
        <p:spPr bwMode="auto">
          <a:xfrm>
            <a:off x="4648200" y="0"/>
            <a:ext cx="4495800" cy="2895600"/>
          </a:xfrm>
          <a:prstGeom prst="rect">
            <a:avLst/>
          </a:prstGeom>
          <a:noFill/>
        </p:spPr>
      </p:pic>
      <p:pic>
        <p:nvPicPr>
          <p:cNvPr id="1034" name="Picture 10" descr="https://static1.squarespace.com/static/5737de48cf80a1b5bed4c50f/t/5887f4a01b10e349a29ec41a/1485305000586/?format=750w"/>
          <p:cNvPicPr>
            <a:picLocks noChangeAspect="1" noChangeArrowheads="1"/>
          </p:cNvPicPr>
          <p:nvPr/>
        </p:nvPicPr>
        <p:blipFill>
          <a:blip r:embed="rId4" cstate="print"/>
          <a:srcRect t="8953" b="9194"/>
          <a:stretch>
            <a:fillRect/>
          </a:stretch>
        </p:blipFill>
        <p:spPr bwMode="auto">
          <a:xfrm>
            <a:off x="0" y="2958061"/>
            <a:ext cx="9144000" cy="3899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 result for noah's ark"/>
          <p:cNvPicPr>
            <a:picLocks noChangeAspect="1" noChangeArrowheads="1"/>
          </p:cNvPicPr>
          <p:nvPr/>
        </p:nvPicPr>
        <p:blipFill>
          <a:blip r:embed="rId2" cstate="print"/>
          <a:srcRect l="17776"/>
          <a:stretch>
            <a:fillRect/>
          </a:stretch>
        </p:blipFill>
        <p:spPr bwMode="auto">
          <a:xfrm>
            <a:off x="0" y="0"/>
            <a:ext cx="9144000" cy="6896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066800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挪亞在</a:t>
            </a:r>
            <a:r>
              <a:rPr lang="zh-TW" altLang="en-US" sz="4000" dirty="0">
                <a:latin typeface="Noto Sans CJK TC Medium" pitchFamily="34" charset="-128"/>
                <a:ea typeface="Noto Sans CJK TC Medium" pitchFamily="34" charset="-128"/>
              </a:rPr>
              <a:t>山上建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造方舟</a:t>
            </a:r>
            <a:endParaRPr lang="en-US" sz="40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5344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挪亞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是一個建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造者（他造了方舟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            一個傳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道者（呼籲世人悔改）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609671"/>
            <a:ext cx="85344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耶穌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是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一個建造者（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他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是木匠的兒子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            一個傳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道者（呼籲世人悔改）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417874"/>
            <a:ext cx="8534400" cy="17543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當大水來的時，方舟是唯一的拯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救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彼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得說「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除祂以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外，別無拯救」（徒</a:t>
            </a:r>
            <a:r>
              <a:rPr lang="en-US" sz="3600" dirty="0">
                <a:latin typeface="Noto Sans CJK TC Medium" pitchFamily="34" charset="-128"/>
                <a:ea typeface="Noto Sans CJK TC Medium" pitchFamily="34" charset="-128"/>
              </a:rPr>
              <a:t>4:12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625" r="17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9800" y="457200"/>
            <a:ext cx="65532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200" dirty="0">
                <a:latin typeface="Noto Sans CJK TC Medium" pitchFamily="34" charset="-128"/>
                <a:ea typeface="Noto Sans CJK TC Medium" pitchFamily="34" charset="-128"/>
              </a:rPr>
              <a:t>創世記</a:t>
            </a:r>
            <a:r>
              <a:rPr lang="en-US" sz="3200" dirty="0">
                <a:latin typeface="Noto Sans CJK TC Medium" pitchFamily="34" charset="-128"/>
                <a:ea typeface="Noto Sans CJK TC Medium" pitchFamily="34" charset="-128"/>
              </a:rPr>
              <a:t>6:22</a:t>
            </a:r>
            <a:r>
              <a:rPr lang="zh-TW" altLang="en-US" sz="3200" dirty="0">
                <a:latin typeface="Noto Sans CJK TC Medium" pitchFamily="34" charset="-128"/>
                <a:ea typeface="Noto Sans CJK TC Medium" pitchFamily="34" charset="-128"/>
              </a:rPr>
              <a:t>「挪亞就這樣行，凡神所吩咐的，他都照樣行了。」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55626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行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仁義公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平，比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獻祭更蒙耶和華悅納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。</a:t>
            </a:r>
            <a:r>
              <a:rPr lang="en-US" altLang="zh-TW" sz="4000" dirty="0" smtClean="0">
                <a:latin typeface="Noto Sans CJK TC Medium" pitchFamily="34" charset="-128"/>
                <a:ea typeface="Noto Sans CJK TC Medium" pitchFamily="34" charset="-128"/>
              </a:rPr>
              <a:t>						-- 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箴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言</a:t>
            </a:r>
            <a:r>
              <a:rPr lang="en-US" sz="4000" dirty="0" smtClean="0">
                <a:latin typeface="Noto Sans CJK TC Medium" pitchFamily="34" charset="-128"/>
                <a:ea typeface="Noto Sans CJK TC Medium" pitchFamily="34" charset="-128"/>
              </a:rPr>
              <a:t>21:3</a:t>
            </a:r>
            <a:endParaRPr lang="en-US" sz="40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noah offered sacrifice"/>
          <p:cNvPicPr>
            <a:picLocks noChangeAspect="1" noChangeArrowheads="1"/>
          </p:cNvPicPr>
          <p:nvPr/>
        </p:nvPicPr>
        <p:blipFill>
          <a:blip r:embed="rId2" cstate="print"/>
          <a:srcRect l="7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0"/>
            <a:ext cx="8610600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4000" u="sng" dirty="0" smtClean="0">
                <a:latin typeface="Noto Sans CJK TC Medium" pitchFamily="34" charset="-128"/>
                <a:ea typeface="Noto Sans CJK TC Medium" pitchFamily="34" charset="-128"/>
              </a:rPr>
              <a:t>不再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因人的緣故咒詛土地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……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我也</a:t>
            </a:r>
            <a:r>
              <a:rPr lang="zh-TW" altLang="en-US" sz="4000" u="sng" dirty="0" smtClean="0">
                <a:latin typeface="Noto Sans CJK TC Medium" pitchFamily="34" charset="-128"/>
                <a:ea typeface="Noto Sans CJK TC Medium" pitchFamily="34" charset="-128"/>
              </a:rPr>
              <a:t>不再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照我曾做的毀滅一切生物了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創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8:21)……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凡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有血肉的，</a:t>
            </a:r>
            <a:r>
              <a:rPr lang="zh-TW" altLang="en-US" sz="4000" u="sng" dirty="0" smtClean="0">
                <a:latin typeface="Noto Sans CJK TC Medium" pitchFamily="34" charset="-128"/>
                <a:ea typeface="Noto Sans CJK TC Medium" pitchFamily="34" charset="-128"/>
              </a:rPr>
              <a:t>不再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被洪水滅絕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創</a:t>
            </a:r>
            <a:r>
              <a:rPr lang="en-US" sz="3200" dirty="0" smtClean="0">
                <a:latin typeface="Noto Sans CJK TC Medium" pitchFamily="34" charset="-128"/>
                <a:ea typeface="Noto Sans CJK TC Medium" pitchFamily="34" charset="-128"/>
              </a:rPr>
              <a:t>9:11)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905000"/>
            <a:ext cx="8610600" cy="23698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把</a:t>
            </a:r>
            <a:r>
              <a:rPr lang="zh-TW" altLang="en-US" sz="3600" u="sng" dirty="0" smtClean="0">
                <a:latin typeface="Noto Sans CJK TC Medium" pitchFamily="34" charset="-128"/>
                <a:ea typeface="Noto Sans CJK TC Medium" pitchFamily="34" charset="-128"/>
              </a:rPr>
              <a:t>彩虹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放在雲中，這就是我與地立約的記號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了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!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sz="3600" dirty="0" smtClean="0"/>
              <a:t>I </a:t>
            </a:r>
            <a:r>
              <a:rPr lang="en-US" sz="3600" dirty="0" smtClean="0"/>
              <a:t>set My </a:t>
            </a:r>
            <a:r>
              <a:rPr lang="en-US" sz="4000" b="1" i="1" u="sng" dirty="0" smtClean="0"/>
              <a:t>bow</a:t>
            </a:r>
            <a:r>
              <a:rPr lang="en-US" sz="3600" dirty="0" smtClean="0"/>
              <a:t> in the cloud and it shall be for a sign of a covenant between Me and the </a:t>
            </a:r>
            <a:r>
              <a:rPr lang="en-US" sz="3600" dirty="0" smtClean="0"/>
              <a:t>earth</a:t>
            </a:r>
            <a:r>
              <a:rPr lang="zh-TW" altLang="en-US" sz="3600" dirty="0" smtClean="0"/>
              <a:t> 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創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9:13)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438400"/>
            <a:ext cx="7924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“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彩虹 </a:t>
            </a:r>
            <a:r>
              <a:rPr 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rainbow”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和 </a:t>
            </a:r>
            <a:r>
              <a:rPr lang="en-US" altLang="zh-TW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“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弓 </a:t>
            </a:r>
            <a:r>
              <a:rPr 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bow”</a:t>
            </a:r>
            <a:endParaRPr lang="en-US" altLang="zh-TW" sz="36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是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同一個希伯來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字 </a:t>
            </a:r>
            <a:r>
              <a:rPr lang="en-US" sz="3600" dirty="0" err="1" smtClean="0">
                <a:latin typeface="Noto Sans CJK TC Medium" pitchFamily="34" charset="-128"/>
                <a:ea typeface="Noto Sans CJK TC Medium" pitchFamily="34" charset="-128"/>
              </a:rPr>
              <a:t>keh</a:t>
            </a:r>
            <a:r>
              <a:rPr lang="en-US" sz="3600" dirty="0" err="1" smtClean="0">
                <a:latin typeface="Noto Sans CJK TC Medium" pitchFamily="34" charset="-128"/>
                <a:ea typeface="Noto Sans CJK TC Medium" pitchFamily="34" charset="-128"/>
              </a:rPr>
              <a:t>'·</a:t>
            </a:r>
            <a:r>
              <a:rPr lang="en-US" sz="3600" dirty="0" err="1" smtClean="0">
                <a:latin typeface="Noto Sans CJK TC Medium" pitchFamily="34" charset="-128"/>
                <a:ea typeface="Noto Sans CJK TC Medium" pitchFamily="34" charset="-128"/>
              </a:rPr>
              <a:t>sheth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886200"/>
            <a:ext cx="7924800" cy="2308324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神是公義的審判者，又是天天向惡人發怒的神。若有人不回頭，他的刀必磨快，弓必上弦，預備妥當了。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                                             (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詩篇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7:11-12)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3048000" cy="2020958"/>
          </a:xfrm>
          <a:prstGeom prst="rect">
            <a:avLst/>
          </a:prstGeom>
          <a:noFill/>
        </p:spPr>
      </p:pic>
      <p:pic>
        <p:nvPicPr>
          <p:cNvPr id="3078" name="Picture 6" descr="Bow And Arrow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14975" y="-180975"/>
            <a:ext cx="2028825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thejm.netx.net/file/asset/35928/view/59535/view_59535?token=5d5cdc57-6399-40b5-afb0-9313992170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78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28800" y="6019800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挪亞酒醉失態，犯下大錯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348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Chou</cp:lastModifiedBy>
  <cp:revision>28</cp:revision>
  <dcterms:created xsi:type="dcterms:W3CDTF">2018-02-17T13:33:50Z</dcterms:created>
  <dcterms:modified xsi:type="dcterms:W3CDTF">2018-02-18T10:04:37Z</dcterms:modified>
</cp:coreProperties>
</file>