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4" r:id="rId3"/>
    <p:sldId id="258" r:id="rId4"/>
    <p:sldId id="259" r:id="rId5"/>
    <p:sldId id="260" r:id="rId6"/>
    <p:sldId id="275" r:id="rId7"/>
    <p:sldId id="261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1" r:id="rId16"/>
    <p:sldId id="276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BB9AF-5F06-44CB-A7C3-A7000824810C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30E7-860F-4C41-936A-642C0AE563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E918-C4D2-4A08-B7E5-42CDE3EB99BE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99B2-CB25-44A3-AB01-283EDF77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Image result for gi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38200" y="1600200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神所做最好的事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巴別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5410200"/>
            <a:ext cx="15696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巴別塔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www.ancient.eu/img/r/p/750x750/347.jpg?v=1485681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533400"/>
            <a:ext cx="295465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吾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珥考古遺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跡</a:t>
            </a:r>
            <a:endParaRPr lang="en-US" altLang="en-US" sz="36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ancient.eu/img/r/p/750x750/2453.jpg?v=1485680650"/>
          <p:cNvPicPr>
            <a:picLocks noChangeAspect="1" noChangeArrowheads="1"/>
          </p:cNvPicPr>
          <p:nvPr/>
        </p:nvPicPr>
        <p:blipFill>
          <a:blip r:embed="rId2" cstate="print"/>
          <a:srcRect r="1272"/>
          <a:stretch>
            <a:fillRect/>
          </a:stretch>
        </p:blipFill>
        <p:spPr bwMode="auto">
          <a:xfrm>
            <a:off x="152400" y="1219200"/>
            <a:ext cx="2743200" cy="4184543"/>
          </a:xfrm>
          <a:prstGeom prst="rect">
            <a:avLst/>
          </a:prstGeom>
          <a:noFill/>
        </p:spPr>
      </p:pic>
      <p:pic>
        <p:nvPicPr>
          <p:cNvPr id="25604" name="Picture 4" descr="https://www.ancient.eu/img/r/p/750x750/2457.jpg?v=1485680652"/>
          <p:cNvPicPr>
            <a:picLocks noChangeAspect="1" noChangeArrowheads="1"/>
          </p:cNvPicPr>
          <p:nvPr/>
        </p:nvPicPr>
        <p:blipFill>
          <a:blip r:embed="rId3" cstate="print"/>
          <a:srcRect l="-401"/>
          <a:stretch>
            <a:fillRect/>
          </a:stretch>
        </p:blipFill>
        <p:spPr bwMode="auto">
          <a:xfrm>
            <a:off x="2971800" y="1219200"/>
            <a:ext cx="2794000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57200"/>
            <a:ext cx="510909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吾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珥發現的黃金首飾及樂器</a:t>
            </a:r>
            <a:endParaRPr lang="en-US" altLang="en-US" sz="32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7" name="Picture 2" descr="https://jerryandgod.com/wp-content/uploads/2014/01/666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66800"/>
            <a:ext cx="2743462" cy="456718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57800" y="5638800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/>
              <a:t>Nanna</a:t>
            </a:r>
            <a:r>
              <a:rPr lang="en-US" sz="3200" b="1" i="1" dirty="0" smtClean="0"/>
              <a:t>, the moon god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1.bp.blogspot.com/-inxEELcjohg/UE7Rj80g1eI/AAAAAAAAAw8/Q1qrc7IYT7w/s1600/Genesis_AbrahamJour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019800" cy="4514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30580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耶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和華對亞伯蘭說，你要離開本地、本族、父家，往我所要指示你的地去，我要使你成為大國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。  （創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世記</a:t>
            </a:r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12:1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巴別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962400" cy="2969193"/>
          </a:xfrm>
          <a:prstGeom prst="rect">
            <a:avLst/>
          </a:prstGeom>
          <a:noFill/>
        </p:spPr>
      </p:pic>
      <p:pic>
        <p:nvPicPr>
          <p:cNvPr id="2663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 r="6721"/>
          <a:stretch>
            <a:fillRect/>
          </a:stretch>
        </p:blipFill>
        <p:spPr bwMode="auto">
          <a:xfrm>
            <a:off x="4648200" y="228600"/>
            <a:ext cx="4114800" cy="2971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3200400"/>
            <a:ext cx="39624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人「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做」巴別塔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200400"/>
            <a:ext cx="41148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神「使」亞伯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蘭為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大</a:t>
            </a:r>
            <a:endParaRPr lang="en-US" altLang="en-US" sz="32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962400"/>
            <a:ext cx="8077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我與你立約：你要做多國的父。從此以後，你的名不再叫亞伯蘭，要叫亞伯拉罕，因為我已立你做多國的父</a:t>
            </a:r>
            <a:r>
              <a:rPr lang="zh-TW" altLang="en-US" sz="32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。（創世記</a:t>
            </a:r>
            <a:r>
              <a:rPr lang="en-US" altLang="en-US" sz="32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17:4-5</a:t>
            </a:r>
            <a:r>
              <a:rPr lang="zh-TW" altLang="en-US" sz="32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200" dirty="0" smtClean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6576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亞伯蘭的希伯來文原</a:t>
            </a:r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意</a:t>
            </a:r>
            <a:r>
              <a:rPr lang="en-US" altLang="zh-TW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:</a:t>
            </a: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高</a:t>
            </a:r>
            <a:r>
              <a:rPr lang="zh-TW" altLang="en-US" sz="3600" dirty="0" smtClean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舉的</a:t>
            </a:r>
            <a:r>
              <a:rPr lang="zh-TW" altLang="en-US" sz="3600" dirty="0" smtClean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父  </a:t>
            </a:r>
            <a:r>
              <a:rPr lang="en-US" altLang="en-US" sz="3200" dirty="0" smtClean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exalted father</a:t>
            </a:r>
            <a:endParaRPr lang="en-US" altLang="en-US" sz="3200" dirty="0" smtClean="0">
              <a:solidFill>
                <a:srgbClr val="FF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1828800" y="2133600"/>
            <a:ext cx="5918200" cy="443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303074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亞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伯拉罕因著信，蒙召的時候就遵命出去，往將來要得為業的地方去；出去的時候，還不知往哪裡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去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。（希伯來書</a:t>
            </a:r>
            <a:r>
              <a:rPr lang="en-US" altLang="zh-TW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11:8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334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他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因著信，就在所應許之地作客，好像在異地居住帳篷，與那同蒙一個應許的以撒、雅各一樣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。（希伯來書</a:t>
            </a:r>
            <a:r>
              <a:rPr lang="en-US" altLang="zh-TW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11:9</a:t>
            </a:r>
            <a:r>
              <a:rPr lang="zh-TW" altLang="en-US" sz="36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600" dirty="0" smtClean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06133"/>
            <a:ext cx="6736080" cy="374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 l="24050"/>
          <a:stretch>
            <a:fillRect/>
          </a:stretch>
        </p:blipFill>
        <p:spPr bwMode="auto">
          <a:xfrm>
            <a:off x="3962400" y="3581400"/>
            <a:ext cx="4572000" cy="3009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191000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亞伯拉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罕</a:t>
            </a:r>
            <a:r>
              <a:rPr lang="en-US" altLang="zh-TW" sz="3600" b="1" dirty="0" smtClean="0">
                <a:latin typeface="Noto Sans CJK TC Medium" pitchFamily="34" charset="-128"/>
                <a:ea typeface="Noto Sans CJK TC Medium" pitchFamily="34" charset="-128"/>
              </a:rPr>
              <a:t>--</a:t>
            </a:r>
          </a:p>
          <a:p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從「高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舉之</a:t>
            </a:r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父」</a:t>
            </a:r>
            <a:endParaRPr lang="en-US" altLang="zh-TW" sz="3600" b="1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b="1" dirty="0" smtClean="0">
                <a:latin typeface="Noto Sans CJK TC Medium" pitchFamily="34" charset="-128"/>
                <a:ea typeface="Noto Sans CJK TC Medium" pitchFamily="34" charset="-128"/>
              </a:rPr>
              <a:t>變「多國之父」</a:t>
            </a:r>
            <a:endParaRPr lang="en-US" sz="3600" b="1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5075" y="762000"/>
            <a:ext cx="29627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Noto Sans CJK TC Medium" pitchFamily="34" charset="-128"/>
                <a:ea typeface="Noto Sans CJK TC Medium" pitchFamily="34" charset="-128"/>
              </a:rPr>
              <a:t>Bill Gates</a:t>
            </a:r>
          </a:p>
          <a:p>
            <a:r>
              <a:rPr lang="en-US" altLang="zh-TW" sz="2800" b="1" dirty="0" smtClean="0">
                <a:latin typeface="Noto Sans CJK TC Medium" pitchFamily="34" charset="-128"/>
                <a:ea typeface="Noto Sans CJK TC Medium" pitchFamily="34" charset="-128"/>
              </a:rPr>
              <a:t>Warren Buffett</a:t>
            </a:r>
          </a:p>
          <a:p>
            <a:r>
              <a:rPr lang="zh-TW" altLang="en-US" sz="3200" b="1" dirty="0" smtClean="0">
                <a:latin typeface="Noto Sans CJK TC Medium" pitchFamily="34" charset="-128"/>
                <a:ea typeface="Noto Sans CJK TC Medium" pitchFamily="34" charset="-128"/>
              </a:rPr>
              <a:t>從首富變首善</a:t>
            </a:r>
            <a:endParaRPr lang="en-US" sz="3200" dirty="0"/>
          </a:p>
        </p:txBody>
      </p:sp>
      <p:pic>
        <p:nvPicPr>
          <p:cNvPr id="29704" name="Picture 8" descr="Image result for Warren Buffett play 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56268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62000" y="4495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「給予」是教會往前邁進</a:t>
            </a:r>
            <a:r>
              <a:rPr lang="zh-TW" altLang="en-US" sz="48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的動力，是神所預備最好的事！</a:t>
            </a:r>
            <a:endParaRPr 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6146" r="5000"/>
          <a:stretch>
            <a:fillRect/>
          </a:stretch>
        </p:blipFill>
        <p:spPr bwMode="auto">
          <a:xfrm>
            <a:off x="2133600" y="1600200"/>
            <a:ext cx="70104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259" y="685800"/>
            <a:ext cx="6417141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一府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、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二鹿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、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三艋舺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7" name="Picture 7" descr="Image result for 正興街國華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22" y="3581400"/>
            <a:ext cx="4579154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Image result for 蜷尾家霜淇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6019800" cy="324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Image result for 蜷尾家霜淇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y Way House民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33393" cy="3429000"/>
          </a:xfrm>
          <a:prstGeom prst="rect">
            <a:avLst/>
          </a:prstGeom>
          <a:noFill/>
        </p:spPr>
      </p:pic>
      <p:pic>
        <p:nvPicPr>
          <p:cNvPr id="17412" name="Picture 4" descr="https://farm6.staticflickr.com/5489/31065904601_ddf203ca10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853" y="0"/>
            <a:ext cx="4134147" cy="5791200"/>
          </a:xfrm>
          <a:prstGeom prst="rect">
            <a:avLst/>
          </a:prstGeom>
          <a:noFill/>
        </p:spPr>
      </p:pic>
      <p:pic>
        <p:nvPicPr>
          <p:cNvPr id="17414" name="Picture 6" descr="https://farm6.staticflickr.com/5617/31144412656_227c5c8e6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9000"/>
            <a:ext cx="4952999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943600"/>
            <a:ext cx="287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oto Sans CJK TC Medium" pitchFamily="34" charset="-128"/>
                <a:ea typeface="Noto Sans CJK TC Medium" pitchFamily="34" charset="-128"/>
              </a:rPr>
              <a:t>My Way 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民宿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11112"/>
          <a:stretch>
            <a:fillRect/>
          </a:stretch>
        </p:blipFill>
        <p:spPr bwMode="auto">
          <a:xfrm>
            <a:off x="-5718" y="0"/>
            <a:ext cx="914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台南西區景點｜正興街、國華街、神農街 來一趟穿越時空的散步之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1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看西街教會"/>
          <p:cNvPicPr>
            <a:picLocks noChangeAspect="1" noChangeArrowheads="1"/>
          </p:cNvPicPr>
          <p:nvPr/>
        </p:nvPicPr>
        <p:blipFill>
          <a:blip r:embed="rId2" cstate="print"/>
          <a:srcRect l="118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Image result for 馬雅各醫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667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38200" y="5334000"/>
            <a:ext cx="223651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馬雅各醫生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3886200" cy="291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338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</cp:revision>
  <dcterms:created xsi:type="dcterms:W3CDTF">2018-02-20T17:34:46Z</dcterms:created>
  <dcterms:modified xsi:type="dcterms:W3CDTF">2018-02-25T02:27:41Z</dcterms:modified>
</cp:coreProperties>
</file>