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959FD-E9A5-48DB-9A70-DDF1030A258B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DB42D-2FE3-4908-845E-DAC38102C5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38E6-7962-4271-A95E-BF1353FAF535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7371-C85C-4FB4-ACD1-B3D010BB71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334" r="5525"/>
          <a:stretch>
            <a:fillRect/>
          </a:stretch>
        </p:blipFill>
        <p:spPr bwMode="auto">
          <a:xfrm>
            <a:off x="304800" y="2133600"/>
            <a:ext cx="854990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00200" y="609600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還我聖殿榮耀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419600" cy="3124199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5791200" cy="3619500"/>
          </a:xfrm>
          <a:prstGeom prst="rect">
            <a:avLst/>
          </a:prstGeom>
          <a:noFill/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6682" y="3733800"/>
            <a:ext cx="457731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917" t="2721" r="1835" b="2032"/>
          <a:stretch>
            <a:fillRect/>
          </a:stretch>
        </p:blipFill>
        <p:spPr bwMode="auto">
          <a:xfrm>
            <a:off x="1219200" y="1219200"/>
            <a:ext cx="6507480" cy="429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43000" y="457200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逾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越節近了，耶穌上耶路撒冷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5715000"/>
            <a:ext cx="6647974" cy="64633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為何耶穌在逾越節上耶路撒冷？</a:t>
            </a:r>
            <a:endParaRPr kumimoji="0" lang="zh-TW" altLang="en-U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00200" y="381000"/>
            <a:ext cx="582723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耶穌在聖殿裡看見什麼？</a:t>
            </a:r>
            <a:endParaRPr kumimoji="0" lang="zh-TW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pic>
        <p:nvPicPr>
          <p:cNvPr id="11267" name="Picture 3" descr="Image result for herod the great build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3999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5950" y="601980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AR Heiti Bold Big5" pitchFamily="49" charset="-120"/>
                <a:ea typeface="AR Heiti Bold Big5" pitchFamily="49" charset="-120"/>
              </a:rPr>
              <a:t>大希律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AR Heiti Bold Big5" pitchFamily="49" charset="-120"/>
                <a:ea typeface="AR Heiti Bold Big5" pitchFamily="49" charset="-120"/>
              </a:rPr>
              <a:t>王的建築遺跡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4.bp.blogspot.com/-juWPgfCaQ8U/VEwGMERZemI/AAAAAAAAah0/uMVppXsx2VM/s1600/korban%2Bbird%2Bsacrifice%2Bstone%2Bw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280" y="1524000"/>
            <a:ext cx="3627120" cy="4267200"/>
          </a:xfrm>
          <a:prstGeom prst="rect">
            <a:avLst/>
          </a:prstGeom>
          <a:noFill/>
        </p:spPr>
      </p:pic>
      <p:pic>
        <p:nvPicPr>
          <p:cNvPr id="10246" name="Picture 6" descr="https://1.bp.blogspot.com/-pvOE4mRv9B4/VEwHgoL4eRI/AAAAAAAAaiA/XoCyLgPl-g8/s1600/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4267200" cy="1953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81353" y="60198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聖殿兌換的錢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幣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572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刻有希伯來</a:t>
            </a:r>
            <a:r>
              <a:rPr lang="zh-TW" altLang="en-US" sz="30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文「</a:t>
            </a:r>
            <a:r>
              <a:rPr lang="zh-TW" altLang="en-US" sz="3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祭物</a:t>
            </a:r>
            <a:r>
              <a:rPr lang="zh-TW" altLang="en-US" sz="30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」和</a:t>
            </a:r>
            <a:r>
              <a:rPr lang="zh-TW" altLang="en-US" sz="3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兩隻鴿子的石碼</a:t>
            </a:r>
          </a:p>
        </p:txBody>
      </p:sp>
      <p:pic>
        <p:nvPicPr>
          <p:cNvPr id="10248" name="Picture 8" descr="https://3.bp.blogspot.com/-jqtSFEU201k/VEwCzcdhUFI/AAAAAAAAago/8MBnNQsxX3g/s1600/templemountsouthlab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400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57855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457200"/>
            <a:ext cx="84946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耶穌重建聖殿的敬拜及秩序</a:t>
            </a:r>
            <a:endParaRPr kumimoji="0" lang="zh-TW" altLang="en-US" sz="5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門徒想</a:t>
            </a: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起經上的話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「我為你的殿心裡焦急，如同火燒」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05000"/>
            <a:ext cx="861060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猶太人質</a:t>
            </a:r>
            <a:r>
              <a:rPr lang="zh-TW" altLang="en-US" sz="36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問耶穌的</a:t>
            </a:r>
            <a:r>
              <a:rPr lang="zh-TW" altLang="en-US" sz="36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身份說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「你能顯什麼神蹟</a:t>
            </a:r>
            <a:r>
              <a:rPr lang="en-US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(Sign)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給我們看，表明你可以做這些事呢？」</a:t>
            </a:r>
            <a:endParaRPr lang="en-US" altLang="en-US" sz="36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8610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耶穌說</a:t>
            </a:r>
            <a:r>
              <a:rPr lang="zh-TW" altLang="en-US" sz="36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你們拆毀這殿，我三日內要把它重建。」</a:t>
            </a:r>
            <a:endParaRPr lang="en-US" altLang="en-US" sz="36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86106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猶太人聽不明白，問說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「這殿是四十六年才造成的，你三日內就再建立起來嗎？</a:t>
            </a:r>
            <a:r>
              <a:rPr lang="en-US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1"/>
            <a:ext cx="5029200" cy="3429000"/>
          </a:xfrm>
          <a:prstGeom prst="rect">
            <a:avLst/>
          </a:prstGeom>
          <a:noFill/>
        </p:spPr>
      </p:pic>
      <p:pic>
        <p:nvPicPr>
          <p:cNvPr id="6150" name="Picture 6" descr="Image result for lakewood church commercial"/>
          <p:cNvPicPr>
            <a:picLocks noChangeAspect="1" noChangeArrowheads="1"/>
          </p:cNvPicPr>
          <p:nvPr/>
        </p:nvPicPr>
        <p:blipFill>
          <a:blip r:embed="rId3" cstate="print"/>
          <a:srcRect l="9965" r="14583"/>
          <a:stretch>
            <a:fillRect/>
          </a:stretch>
        </p:blipFill>
        <p:spPr bwMode="auto">
          <a:xfrm>
            <a:off x="0" y="3429000"/>
            <a:ext cx="4038600" cy="3429000"/>
          </a:xfrm>
          <a:prstGeom prst="rect">
            <a:avLst/>
          </a:prstGeom>
          <a:noFill/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 l="27408" r="13333"/>
          <a:stretch>
            <a:fillRect/>
          </a:stretch>
        </p:blipFill>
        <p:spPr bwMode="auto">
          <a:xfrm>
            <a:off x="6019800" y="0"/>
            <a:ext cx="3124200" cy="3352800"/>
          </a:xfrm>
          <a:prstGeom prst="rect">
            <a:avLst/>
          </a:prstGeom>
          <a:noFill/>
        </p:spPr>
      </p:pic>
      <p:pic>
        <p:nvPicPr>
          <p:cNvPr id="6156" name="Picture 12" descr="Image result for benny hymm luxury li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943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647343"/>
            <a:ext cx="8686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1.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表明祂是聖殿的主人，不是我們！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541145"/>
            <a:ext cx="86868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2.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表明聖殿的焦點是上帝，不能被其他的活動或東西取代！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2988945"/>
            <a:ext cx="86868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3.</a:t>
            </a:r>
            <a:r>
              <a:rPr kumimoji="0" lang="zh-TW" altLang="en-US" sz="3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表明這是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禱告和敬拜的殿，當用心靈與誠實敬拜祂！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4417874"/>
            <a:ext cx="86868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4.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表明每次來到聖殿，應當認罪悔改，活出敬拜的生命，恢復聖殿的榮耀，我們才能從敬拜中得到真正的平安！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329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</cp:revision>
  <dcterms:created xsi:type="dcterms:W3CDTF">2018-03-03T18:48:23Z</dcterms:created>
  <dcterms:modified xsi:type="dcterms:W3CDTF">2018-03-04T02:48:19Z</dcterms:modified>
</cp:coreProperties>
</file>