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97C16-B9E5-48D3-9042-1BDB2F9A768A}" type="datetimeFigureOut">
              <a:rPr lang="en-US" smtClean="0"/>
              <a:t>3/18/2018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8130C-BAB9-4ABB-869E-572D14D0BA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EF6C7-C146-4AD4-9A21-5FF48BA44EF8}" type="datetimeFigureOut">
              <a:rPr lang="en-US" smtClean="0"/>
              <a:pPr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BE328-E486-4967-93CD-16468DAA6C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Image result for choi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249"/>
            <a:ext cx="6096000" cy="4857751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435423" y="1310045"/>
            <a:ext cx="63401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8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oto Sans CJK TC Black" pitchFamily="34" charset="-128"/>
                <a:ea typeface="Noto Sans CJK TC Black" pitchFamily="34" charset="-128"/>
                <a:cs typeface="Times New Roman" pitchFamily="18" charset="0"/>
              </a:rPr>
              <a:t>你選擇什麼？</a:t>
            </a:r>
            <a:endParaRPr kumimoji="0" lang="zh-TW" altLang="en-US" sz="8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Noto Sans CJK TC Black" pitchFamily="34" charset="-128"/>
              <a:ea typeface="Noto Sans CJK TC Black" pitchFamily="34" charset="-128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 result for tim tebow footb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149600"/>
            <a:ext cx="5562600" cy="3708400"/>
          </a:xfrm>
          <a:prstGeom prst="rect">
            <a:avLst/>
          </a:prstGeom>
          <a:noFill/>
        </p:spPr>
      </p:pic>
      <p:pic>
        <p:nvPicPr>
          <p:cNvPr id="1026" name="Picture 2" descr="美式足球球星提博（Tim Tebow）近日又掀起了John 3:16的搜尋熱潮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0"/>
            <a:ext cx="4609721" cy="304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486400" y="1981200"/>
            <a:ext cx="27268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/>
              <a:t>Tim </a:t>
            </a:r>
            <a:r>
              <a:rPr lang="en-US" sz="4400" b="1" i="1" dirty="0" err="1" smtClean="0"/>
              <a:t>Tebow</a:t>
            </a:r>
            <a:endParaRPr lang="en-US" sz="4400" b="1" i="1" dirty="0"/>
          </a:p>
        </p:txBody>
      </p:sp>
      <p:pic>
        <p:nvPicPr>
          <p:cNvPr id="8196" name="Picture 4" descr="Related im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9344" y="3168251"/>
            <a:ext cx="3073456" cy="36897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2.bp.blogspot.com/-4J2D8zkEIAI/T1yXZcf8rnI/AAAAAAABm2c/6jPqv37_YnU/s1600/Slide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ttp://www.ocbf.ca/2012/sites/default/files/img/devotion/0107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1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3.bp.blogspot.com/-oKVwEEoC4ZY/T13g3AyKxfI/AAAAAAABm2s/DJ1_-JVniog/s1600/Slide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Image result for choi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249"/>
            <a:ext cx="6096000" cy="4857751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435423" y="1310045"/>
            <a:ext cx="63401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8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oto Sans CJK TC Black" pitchFamily="34" charset="-128"/>
                <a:ea typeface="Noto Sans CJK TC Black" pitchFamily="34" charset="-128"/>
                <a:cs typeface="Times New Roman" pitchFamily="18" charset="0"/>
              </a:rPr>
              <a:t>你選擇什麼？</a:t>
            </a:r>
            <a:endParaRPr kumimoji="0" lang="zh-TW" altLang="en-US" sz="8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Noto Sans CJK TC Black" pitchFamily="34" charset="-128"/>
              <a:ea typeface="Noto Sans CJK TC Black" pitchFamily="34" charset="-128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</TotalTime>
  <Words>14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3</cp:revision>
  <dcterms:created xsi:type="dcterms:W3CDTF">2018-03-09T16:40:16Z</dcterms:created>
  <dcterms:modified xsi:type="dcterms:W3CDTF">2018-03-18T07:04:16Z</dcterms:modified>
</cp:coreProperties>
</file>