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9A334-23A8-410D-900E-EC0946D57759}" type="datetimeFigureOut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8B802-DB2B-44F9-9FFD-646BAA5D9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æå­é£çµæ¼è¡èæ¨¹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0" y="4648200"/>
            <a:ext cx="48013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000" dirty="0">
                <a:solidFill>
                  <a:srgbClr val="7030A0"/>
                </a:solidFill>
                <a:latin typeface="Noto Sans CJK TC Black" pitchFamily="34" charset="-128"/>
                <a:ea typeface="Noto Sans CJK TC Black" pitchFamily="34" charset="-128"/>
              </a:rPr>
              <a:t>我是真葡萄樹</a:t>
            </a:r>
            <a:endParaRPr lang="en-US" sz="6000" dirty="0">
              <a:solidFill>
                <a:srgbClr val="7030A0"/>
              </a:solidFill>
              <a:latin typeface="Noto Sans CJK TC Black" pitchFamily="34" charset="-128"/>
              <a:ea typeface="Noto Sans CJK TC Black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457200"/>
            <a:ext cx="8458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挪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亞作起農夫，栽了一個葡萄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園。</a:t>
            </a:r>
            <a:endParaRPr lang="en-US" altLang="zh-TW" sz="3600" b="1" dirty="0" smtClean="0">
              <a:latin typeface="AR Kaiti Medium Big5" pitchFamily="49" charset="-120"/>
              <a:ea typeface="AR Kaiti Medium Big5" pitchFamily="49" charset="-120"/>
            </a:endParaRPr>
          </a:p>
          <a:p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(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創</a:t>
            </a:r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9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：</a:t>
            </a:r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20</a:t>
            </a:r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)</a:t>
            </a:r>
            <a:endParaRPr lang="en-US" sz="3600" dirty="0" smtClean="0">
              <a:latin typeface="AR Kaiti Medium Big5" pitchFamily="49" charset="-120"/>
              <a:ea typeface="AR Kaiti Medium Big5" pitchFamily="49" charset="-120"/>
            </a:endParaRPr>
          </a:p>
          <a:p>
            <a:endParaRPr lang="en-US" altLang="zh-TW" sz="3600" dirty="0" smtClean="0">
              <a:latin typeface="AR Kaiti Medium Big5" pitchFamily="49" charset="-120"/>
              <a:ea typeface="AR Kaiti Medium Big5" pitchFamily="49" charset="-120"/>
            </a:endParaRPr>
          </a:p>
          <a:p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把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小驢拴在葡萄樹上，把驢駒拴在美好的葡萄樹上，在葡萄酒中洗衣服，在葡萄汁中洗袍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褂。</a:t>
            </a:r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(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創</a:t>
            </a:r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49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：</a:t>
            </a:r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11</a:t>
            </a:r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)</a:t>
            </a:r>
          </a:p>
          <a:p>
            <a:endParaRPr lang="en-US" altLang="zh-TW" sz="3600" dirty="0" smtClean="0">
              <a:latin typeface="AR Kaiti Medium Big5" pitchFamily="49" charset="-120"/>
              <a:ea typeface="AR Kaiti Medium Big5" pitchFamily="49" charset="-120"/>
            </a:endParaRPr>
          </a:p>
          <a:p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所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羅門在世的日子，從但到別是巴的猶大人和以色列人，都在自已的葡萄樹下和無花果樹下，安然居住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。（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王上</a:t>
            </a:r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4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：</a:t>
            </a:r>
            <a:r>
              <a:rPr lang="en-US" sz="3600" b="1" dirty="0" smtClean="0">
                <a:latin typeface="AR Kaiti Medium Big5" pitchFamily="49" charset="-120"/>
                <a:ea typeface="AR Kaiti Medium Big5" pitchFamily="49" charset="-120"/>
              </a:rPr>
              <a:t>25</a:t>
            </a:r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600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514600"/>
            <a:ext cx="83820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smtClean="0">
                <a:latin typeface="AR Kaiti Medium Big5" pitchFamily="49" charset="-120"/>
                <a:ea typeface="AR Kaiti Medium Big5" pitchFamily="49" charset="-120"/>
              </a:rPr>
              <a:t>v.v.1-4</a:t>
            </a:r>
            <a:r>
              <a:rPr lang="zh-TW" altLang="en-US" sz="3200" b="1" dirty="0" smtClean="0">
                <a:latin typeface="AR Kaiti Medium Big5" pitchFamily="49" charset="-120"/>
                <a:ea typeface="AR Kaiti Medium Big5" pitchFamily="49" charset="-120"/>
              </a:rPr>
              <a:t>「</a:t>
            </a:r>
            <a:r>
              <a:rPr lang="zh-TW" altLang="en-US" sz="3200" b="1" dirty="0" smtClean="0">
                <a:latin typeface="AR Kaiti Medium Big5" pitchFamily="49" charset="-120"/>
                <a:ea typeface="AR Kaiti Medium Big5" pitchFamily="49" charset="-120"/>
              </a:rPr>
              <a:t>我就是真葡萄樹，我父是栽培的人」</a:t>
            </a:r>
            <a:endParaRPr lang="en-US" sz="3200" b="1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810000"/>
            <a:ext cx="83820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en-US" sz="3200" b="1" dirty="0" smtClean="0">
                <a:solidFill>
                  <a:schemeClr val="dk1"/>
                </a:solidFill>
                <a:latin typeface="AR Kaiti Medium Big5" pitchFamily="49" charset="-120"/>
                <a:ea typeface="AR Kaiti Medium Big5" pitchFamily="49" charset="-120"/>
              </a:rPr>
              <a:t>v.v.5-6</a:t>
            </a:r>
            <a:r>
              <a:rPr lang="zh-TW" altLang="en-US" sz="3200" b="1" dirty="0" smtClean="0">
                <a:solidFill>
                  <a:schemeClr val="dk1"/>
                </a:solidFill>
                <a:latin typeface="AR Kaiti Medium Big5" pitchFamily="49" charset="-120"/>
                <a:ea typeface="AR Kaiti Medium Big5" pitchFamily="49" charset="-120"/>
              </a:rPr>
              <a:t>「</a:t>
            </a:r>
            <a:r>
              <a:rPr lang="zh-TW" altLang="en-US" sz="3200" b="1" dirty="0" smtClean="0">
                <a:solidFill>
                  <a:schemeClr val="dk1"/>
                </a:solidFill>
                <a:latin typeface="AR Kaiti Medium Big5" pitchFamily="49" charset="-120"/>
                <a:ea typeface="AR Kaiti Medium Big5" pitchFamily="49" charset="-120"/>
              </a:rPr>
              <a:t>我就是葡萄樹，你們是枝子」</a:t>
            </a:r>
            <a:endParaRPr lang="en-US" altLang="en-US" sz="3200" b="1" dirty="0" smtClean="0">
              <a:solidFill>
                <a:schemeClr val="dk1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5105400"/>
            <a:ext cx="8382000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en-US" sz="3200" b="1" dirty="0" smtClean="0">
                <a:solidFill>
                  <a:schemeClr val="dk1"/>
                </a:solidFill>
                <a:latin typeface="AR Kaiti Medium Big5" pitchFamily="49" charset="-120"/>
                <a:ea typeface="AR Kaiti Medium Big5" pitchFamily="49" charset="-120"/>
              </a:rPr>
              <a:t>v.v.7-8</a:t>
            </a:r>
            <a:r>
              <a:rPr lang="zh-TW" altLang="en-US" sz="3200" b="1" dirty="0" smtClean="0">
                <a:solidFill>
                  <a:schemeClr val="dk1"/>
                </a:solidFill>
                <a:latin typeface="AR Kaiti Medium Big5" pitchFamily="49" charset="-120"/>
                <a:ea typeface="AR Kaiti Medium Big5" pitchFamily="49" charset="-120"/>
              </a:rPr>
              <a:t>「你</a:t>
            </a:r>
            <a:r>
              <a:rPr lang="zh-TW" altLang="en-US" sz="3200" b="1" dirty="0" smtClean="0">
                <a:solidFill>
                  <a:schemeClr val="dk1"/>
                </a:solidFill>
                <a:latin typeface="AR Kaiti Medium Big5" pitchFamily="49" charset="-120"/>
                <a:ea typeface="AR Kaiti Medium Big5" pitchFamily="49" charset="-120"/>
              </a:rPr>
              <a:t>們多結果子，我父就因此得榮耀，你們也就是我的門徒了。」</a:t>
            </a:r>
            <a:endParaRPr lang="en-US" altLang="en-US" sz="3200" b="1" dirty="0" smtClean="0">
              <a:solidFill>
                <a:schemeClr val="dk1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  <p:pic>
        <p:nvPicPr>
          <p:cNvPr id="1026" name="Picture 2" descr="Image result for grape v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1981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5029200"/>
            <a:ext cx="723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 smtClean="0">
                <a:latin typeface="AR Kaiti Medium Big5" pitchFamily="49" charset="-120"/>
                <a:ea typeface="AR Kaiti Medium Big5" pitchFamily="49" charset="-120"/>
              </a:rPr>
              <a:t>那些不結果子的枝子，將被丟在外面枯乾了，人撿起來扔進火裡燒了！</a:t>
            </a:r>
            <a:endParaRPr lang="en-US" sz="3600" b="1" dirty="0">
              <a:latin typeface="AR Kaiti Medium Big5" pitchFamily="49" charset="-120"/>
              <a:ea typeface="AR Kaiti Medium Big5" pitchFamily="49" charset="-120"/>
            </a:endParaRPr>
          </a:p>
        </p:txBody>
      </p:sp>
      <p:pic>
        <p:nvPicPr>
          <p:cNvPr id="16386" name="Picture 2" descr="Image result for grape v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609600"/>
            <a:ext cx="7239000" cy="41696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81000"/>
            <a:ext cx="5382260" cy="39382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685800" y="4648200"/>
            <a:ext cx="8229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 smtClean="0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</a:rPr>
              <a:t>壓榨過的橄欖才會生出橄欖</a:t>
            </a:r>
            <a:r>
              <a:rPr lang="zh-TW" altLang="en-US" sz="3600" b="1" dirty="0" smtClean="0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</a:rPr>
              <a:t>油！</a:t>
            </a:r>
            <a:endParaRPr lang="en-US" altLang="zh-TW" sz="3600" b="1" dirty="0" smtClean="0">
              <a:solidFill>
                <a:srgbClr val="C00000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r>
              <a:rPr lang="zh-TW" altLang="en-US" sz="3600" b="1" dirty="0" smtClean="0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</a:rPr>
              <a:t>    修</a:t>
            </a:r>
            <a:r>
              <a:rPr lang="zh-TW" altLang="en-US" sz="3600" b="1" dirty="0" smtClean="0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</a:rPr>
              <a:t>剪過的枝子才能多結果</a:t>
            </a:r>
            <a:r>
              <a:rPr lang="zh-TW" altLang="en-US" sz="3600" b="1" dirty="0" smtClean="0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</a:rPr>
              <a:t>子！</a:t>
            </a:r>
            <a:endParaRPr lang="en-US" altLang="zh-TW" sz="3600" b="1" dirty="0" smtClean="0">
              <a:solidFill>
                <a:srgbClr val="C00000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r>
              <a:rPr lang="zh-TW" altLang="en-US" sz="3600" b="1" dirty="0" smtClean="0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</a:rPr>
              <a:t>        修</a:t>
            </a:r>
            <a:r>
              <a:rPr lang="zh-TW" altLang="en-US" sz="3600" b="1" dirty="0" smtClean="0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</a:rPr>
              <a:t>補過的生命發出美麗的光</a:t>
            </a:r>
            <a:r>
              <a:rPr lang="zh-TW" altLang="en-US" sz="3600" b="1" dirty="0" smtClean="0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</a:rPr>
              <a:t>彩！</a:t>
            </a:r>
            <a:endParaRPr lang="en-US" sz="3600" b="1" dirty="0">
              <a:solidFill>
                <a:srgbClr val="C00000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262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2</cp:revision>
  <dcterms:created xsi:type="dcterms:W3CDTF">2018-04-27T05:01:32Z</dcterms:created>
  <dcterms:modified xsi:type="dcterms:W3CDTF">2018-04-29T06:00:18Z</dcterms:modified>
</cp:coreProperties>
</file>