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4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F6D7-999C-4DDC-9AD1-41A758CEB4A8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AA24-F98D-450E-9530-42FA168C25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F6D7-999C-4DDC-9AD1-41A758CEB4A8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AA24-F98D-450E-9530-42FA168C25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F6D7-999C-4DDC-9AD1-41A758CEB4A8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AA24-F98D-450E-9530-42FA168C25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F6D7-999C-4DDC-9AD1-41A758CEB4A8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AA24-F98D-450E-9530-42FA168C25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F6D7-999C-4DDC-9AD1-41A758CEB4A8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AA24-F98D-450E-9530-42FA168C25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F6D7-999C-4DDC-9AD1-41A758CEB4A8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AA24-F98D-450E-9530-42FA168C25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F6D7-999C-4DDC-9AD1-41A758CEB4A8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AA24-F98D-450E-9530-42FA168C25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F6D7-999C-4DDC-9AD1-41A758CEB4A8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AA24-F98D-450E-9530-42FA168C25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F6D7-999C-4DDC-9AD1-41A758CEB4A8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AA24-F98D-450E-9530-42FA168C25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F6D7-999C-4DDC-9AD1-41A758CEB4A8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AA24-F98D-450E-9530-42FA168C25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F6D7-999C-4DDC-9AD1-41A758CEB4A8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AA24-F98D-450E-9530-42FA168C25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CF6D7-999C-4DDC-9AD1-41A758CEB4A8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5AA24-F98D-450E-9530-42FA168C254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 cstate="print"/>
          <a:srcRect r="12109"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47800" y="1143000"/>
            <a:ext cx="634019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8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Kantingliu Ultra Big5" pitchFamily="49" charset="-120"/>
                <a:ea typeface="AR Kantingliu Ultra Big5" pitchFamily="49" charset="-120"/>
                <a:cs typeface="Times New Roman" pitchFamily="18" charset="0"/>
              </a:rPr>
              <a:t>屋頂上的駱駝</a:t>
            </a:r>
            <a:endParaRPr kumimoji="0" lang="zh-TW" altLang="en-US" sz="8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Kantingliu Ultra Big5" pitchFamily="49" charset="-120"/>
              <a:ea typeface="AR Kantingliu Ultra Big5" pitchFamily="49" charset="-12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685800"/>
            <a:ext cx="634019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6000" dirty="0">
                <a:latin typeface="Noto Sans CJK TC Medium" pitchFamily="34" charset="-128"/>
                <a:ea typeface="Noto Sans CJK TC Medium" pitchFamily="34" charset="-128"/>
              </a:rPr>
              <a:t>那裡找得到上帝？</a:t>
            </a:r>
            <a:endParaRPr lang="en-US" sz="60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pic>
        <p:nvPicPr>
          <p:cNvPr id="4098" name="Picture 2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2057400"/>
            <a:ext cx="5406931" cy="4095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8284549" cy="68580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0"/>
            <a:ext cx="5410200" cy="68810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457200"/>
            <a:ext cx="710963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6000" dirty="0">
                <a:solidFill>
                  <a:srgbClr val="C00000"/>
                </a:solidFill>
                <a:latin typeface="Noto Sans CJK TC Medium" pitchFamily="34" charset="-128"/>
                <a:ea typeface="Noto Sans CJK TC Medium" pitchFamily="34" charset="-128"/>
              </a:rPr>
              <a:t>信仰傳承的艱困挑戰</a:t>
            </a:r>
            <a:endParaRPr lang="en-US" sz="6000" dirty="0">
              <a:solidFill>
                <a:srgbClr val="C00000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0" y="1600200"/>
            <a:ext cx="70104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第一</a:t>
            </a:r>
            <a:r>
              <a:rPr lang="zh-TW" altLang="en-US" sz="4400" dirty="0" smtClean="0">
                <a:latin typeface="Noto Sans CJK TC Medium" pitchFamily="34" charset="-128"/>
                <a:ea typeface="Noto Sans CJK TC Medium" pitchFamily="34" charset="-128"/>
              </a:rPr>
              <a:t>代  道</a:t>
            </a:r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理真</a:t>
            </a:r>
            <a:r>
              <a:rPr lang="zh-TW" altLang="en-US" sz="4400" dirty="0" smtClean="0">
                <a:latin typeface="Noto Sans CJK TC Medium" pitchFamily="34" charset="-128"/>
                <a:ea typeface="Noto Sans CJK TC Medium" pitchFamily="34" charset="-128"/>
              </a:rPr>
              <a:t>明</a:t>
            </a:r>
            <a:endParaRPr lang="en-US" altLang="zh-TW" sz="44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zh-TW" altLang="en-US" sz="4400" dirty="0" smtClean="0">
                <a:latin typeface="Noto Sans CJK TC Medium" pitchFamily="34" charset="-128"/>
                <a:ea typeface="Noto Sans CJK TC Medium" pitchFamily="34" charset="-128"/>
              </a:rPr>
              <a:t>第</a:t>
            </a:r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二</a:t>
            </a:r>
            <a:r>
              <a:rPr lang="zh-TW" altLang="en-US" sz="4400" dirty="0" smtClean="0">
                <a:latin typeface="Noto Sans CJK TC Medium" pitchFamily="34" charset="-128"/>
                <a:ea typeface="Noto Sans CJK TC Medium" pitchFamily="34" charset="-128"/>
              </a:rPr>
              <a:t>代  霧</a:t>
            </a:r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霧無</a:t>
            </a:r>
            <a:r>
              <a:rPr lang="zh-TW" altLang="en-US" sz="4400" dirty="0" smtClean="0">
                <a:latin typeface="Noto Sans CJK TC Medium" pitchFamily="34" charset="-128"/>
                <a:ea typeface="Noto Sans CJK TC Medium" pitchFamily="34" charset="-128"/>
              </a:rPr>
              <a:t>明</a:t>
            </a:r>
            <a:endParaRPr lang="en-US" altLang="zh-TW" sz="44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zh-TW" altLang="en-US" sz="4400" dirty="0" smtClean="0">
                <a:latin typeface="Noto Sans CJK TC Medium" pitchFamily="34" charset="-128"/>
                <a:ea typeface="Noto Sans CJK TC Medium" pitchFamily="34" charset="-128"/>
              </a:rPr>
              <a:t>第</a:t>
            </a:r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三</a:t>
            </a:r>
            <a:r>
              <a:rPr lang="zh-TW" altLang="en-US" sz="4400" dirty="0" smtClean="0">
                <a:latin typeface="Noto Sans CJK TC Medium" pitchFamily="34" charset="-128"/>
                <a:ea typeface="Noto Sans CJK TC Medium" pitchFamily="34" charset="-128"/>
              </a:rPr>
              <a:t>代  你</a:t>
            </a:r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請我無</a:t>
            </a:r>
            <a:r>
              <a:rPr lang="zh-TW" altLang="en-US" sz="4400" dirty="0" smtClean="0">
                <a:latin typeface="Noto Sans CJK TC Medium" pitchFamily="34" charset="-128"/>
                <a:ea typeface="Noto Sans CJK TC Medium" pitchFamily="34" charset="-128"/>
              </a:rPr>
              <a:t>閒</a:t>
            </a:r>
            <a:endParaRPr lang="en-US" altLang="zh-TW" sz="44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zh-TW" altLang="en-US" sz="4400" dirty="0" smtClean="0">
                <a:latin typeface="Noto Sans CJK TC Medium" pitchFamily="34" charset="-128"/>
                <a:ea typeface="Noto Sans CJK TC Medium" pitchFamily="34" charset="-128"/>
              </a:rPr>
              <a:t>第</a:t>
            </a:r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四</a:t>
            </a:r>
            <a:r>
              <a:rPr lang="zh-TW" altLang="en-US" sz="4400" dirty="0" smtClean="0">
                <a:latin typeface="Noto Sans CJK TC Medium" pitchFamily="34" charset="-128"/>
                <a:ea typeface="Noto Sans CJK TC Medium" pitchFamily="34" charset="-128"/>
              </a:rPr>
              <a:t>代  行</a:t>
            </a:r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蹤不</a:t>
            </a:r>
            <a:r>
              <a:rPr lang="zh-TW" altLang="en-US" sz="4400" dirty="0" smtClean="0">
                <a:latin typeface="Noto Sans CJK TC Medium" pitchFamily="34" charset="-128"/>
                <a:ea typeface="Noto Sans CJK TC Medium" pitchFamily="34" charset="-128"/>
              </a:rPr>
              <a:t>明</a:t>
            </a:r>
            <a:endParaRPr lang="en-US" altLang="zh-TW" sz="44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zh-TW" altLang="en-US" sz="4400" dirty="0" smtClean="0">
                <a:latin typeface="Noto Sans CJK TC Medium" pitchFamily="34" charset="-128"/>
                <a:ea typeface="Noto Sans CJK TC Medium" pitchFamily="34" charset="-128"/>
              </a:rPr>
              <a:t>第</a:t>
            </a:r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五</a:t>
            </a:r>
            <a:r>
              <a:rPr lang="zh-TW" altLang="en-US" sz="4400" dirty="0" smtClean="0">
                <a:latin typeface="Noto Sans CJK TC Medium" pitchFamily="34" charset="-128"/>
                <a:ea typeface="Noto Sans CJK TC Medium" pitchFamily="34" charset="-128"/>
              </a:rPr>
              <a:t>代  公</a:t>
            </a:r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媽滿厝</a:t>
            </a:r>
            <a:r>
              <a:rPr lang="zh-TW" altLang="en-US" sz="4400" dirty="0" smtClean="0">
                <a:latin typeface="Noto Sans CJK TC Medium" pitchFamily="34" charset="-128"/>
                <a:ea typeface="Noto Sans CJK TC Medium" pitchFamily="34" charset="-128"/>
              </a:rPr>
              <a:t>間</a:t>
            </a:r>
            <a:endParaRPr lang="en-US" altLang="zh-TW" sz="44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zh-TW" altLang="en-US" sz="4400" dirty="0" smtClean="0">
                <a:latin typeface="Noto Sans CJK TC Medium" pitchFamily="34" charset="-128"/>
                <a:ea typeface="Noto Sans CJK TC Medium" pitchFamily="34" charset="-128"/>
              </a:rPr>
              <a:t>第</a:t>
            </a:r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六</a:t>
            </a:r>
            <a:r>
              <a:rPr lang="zh-TW" altLang="en-US" sz="4400" dirty="0" smtClean="0">
                <a:latin typeface="Noto Sans CJK TC Medium" pitchFamily="34" charset="-128"/>
                <a:ea typeface="Noto Sans CJK TC Medium" pitchFamily="34" charset="-128"/>
              </a:rPr>
              <a:t>代  與</a:t>
            </a:r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教會起戰</a:t>
            </a:r>
            <a:r>
              <a:rPr lang="zh-TW" altLang="en-US" sz="4400" dirty="0" smtClean="0">
                <a:latin typeface="Noto Sans CJK TC Medium" pitchFamily="34" charset="-128"/>
                <a:ea typeface="Noto Sans CJK TC Medium" pitchFamily="34" charset="-128"/>
              </a:rPr>
              <a:t>爭</a:t>
            </a:r>
            <a:endParaRPr lang="en-US" altLang="zh-TW" sz="44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zh-TW" altLang="en-US" sz="4400" dirty="0" smtClean="0">
                <a:latin typeface="Noto Sans CJK TC Medium" pitchFamily="34" charset="-128"/>
                <a:ea typeface="Noto Sans CJK TC Medium" pitchFamily="34" charset="-128"/>
              </a:rPr>
              <a:t>第</a:t>
            </a:r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七</a:t>
            </a:r>
            <a:r>
              <a:rPr lang="zh-TW" altLang="en-US" sz="4400" dirty="0" smtClean="0">
                <a:latin typeface="Noto Sans CJK TC Medium" pitchFamily="34" charset="-128"/>
                <a:ea typeface="Noto Sans CJK TC Medium" pitchFamily="34" charset="-128"/>
              </a:rPr>
              <a:t>代  請</a:t>
            </a:r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和尚來唸經</a:t>
            </a:r>
            <a:endParaRPr lang="en-US" sz="4400" dirty="0"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685800"/>
            <a:ext cx="480131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6000" dirty="0">
                <a:solidFill>
                  <a:srgbClr val="0070C0"/>
                </a:solidFill>
                <a:latin typeface="Noto Sans CJK TC Medium" pitchFamily="34" charset="-128"/>
                <a:ea typeface="Noto Sans CJK TC Medium" pitchFamily="34" charset="-128"/>
              </a:rPr>
              <a:t>緊緊依靠上帝</a:t>
            </a:r>
            <a:endParaRPr lang="en-US" sz="6000" dirty="0">
              <a:solidFill>
                <a:srgbClr val="0070C0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1981200"/>
            <a:ext cx="7848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baseline="30000" dirty="0">
                <a:latin typeface="Noto Sans CJK TC Medium" pitchFamily="34" charset="-128"/>
                <a:ea typeface="Noto Sans CJK TC Medium" pitchFamily="34" charset="-128"/>
              </a:rPr>
              <a:t>8 </a:t>
            </a:r>
            <a:r>
              <a:rPr lang="zh-TW" altLang="en-US" sz="3600" b="1" dirty="0">
                <a:latin typeface="Noto Sans CJK TC Medium" pitchFamily="34" charset="-128"/>
                <a:ea typeface="Noto Sans CJK TC Medium" pitchFamily="34" charset="-128"/>
              </a:rPr>
              <a:t>只要照著你們到今日所行的，</a:t>
            </a:r>
            <a:r>
              <a:rPr lang="zh-TW" altLang="en-US" sz="3600" b="1" dirty="0">
                <a:solidFill>
                  <a:srgbClr val="C00000"/>
                </a:solidFill>
                <a:latin typeface="Noto Sans CJK TC Medium" pitchFamily="34" charset="-128"/>
                <a:ea typeface="Noto Sans CJK TC Medium" pitchFamily="34" charset="-128"/>
              </a:rPr>
              <a:t>專靠</a:t>
            </a:r>
            <a:r>
              <a:rPr lang="zh-TW" altLang="en-US" sz="3600" b="1" dirty="0">
                <a:latin typeface="Noto Sans CJK TC Medium" pitchFamily="34" charset="-128"/>
                <a:ea typeface="Noto Sans CJK TC Medium" pitchFamily="34" charset="-128"/>
              </a:rPr>
              <a:t>耶和華你們的神。</a:t>
            </a:r>
            <a:endParaRPr lang="en-US" sz="36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4114800"/>
            <a:ext cx="8534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 smtClean="0">
                <a:latin typeface="AR Heiti Bold Big5" pitchFamily="49" charset="-120"/>
                <a:ea typeface="AR Heiti Bold Big5" pitchFamily="49" charset="-120"/>
              </a:rPr>
              <a:t>第二代：戴約翰</a:t>
            </a:r>
            <a:r>
              <a:rPr lang="en-US" altLang="zh-TW" sz="3600" dirty="0" smtClean="0">
                <a:latin typeface="AR Heiti Bold Big5" pitchFamily="49" charset="-120"/>
                <a:ea typeface="AR Heiti Bold Big5" pitchFamily="49" charset="-120"/>
              </a:rPr>
              <a:t>	</a:t>
            </a:r>
            <a:r>
              <a:rPr lang="en-US" altLang="zh-TW" sz="3600" dirty="0" smtClean="0">
                <a:latin typeface="AR Heiti Bold Big5" pitchFamily="49" charset="-120"/>
                <a:ea typeface="AR Heiti Bold Big5" pitchFamily="49" charset="-120"/>
              </a:rPr>
              <a:t>	</a:t>
            </a:r>
            <a:r>
              <a:rPr lang="zh-TW" altLang="en-US" sz="3600" dirty="0">
                <a:latin typeface="AR Heiti Bold Big5" pitchFamily="49" charset="-120"/>
                <a:ea typeface="AR Heiti Bold Big5" pitchFamily="49" charset="-120"/>
              </a:rPr>
              <a:t>第六代：戴永</a:t>
            </a:r>
            <a:r>
              <a:rPr lang="zh-TW" altLang="en-US" sz="3600" dirty="0" smtClean="0">
                <a:latin typeface="AR Heiti Bold Big5" pitchFamily="49" charset="-120"/>
                <a:ea typeface="AR Heiti Bold Big5" pitchFamily="49" charset="-120"/>
              </a:rPr>
              <a:t>冕</a:t>
            </a:r>
            <a:endParaRPr lang="en-US" sz="3600" dirty="0">
              <a:latin typeface="AR Heiti Bold Big5" pitchFamily="49" charset="-120"/>
              <a:ea typeface="AR Heiti Bold Big5" pitchFamily="49" charset="-120"/>
            </a:endParaRPr>
          </a:p>
          <a:p>
            <a:r>
              <a:rPr lang="zh-TW" altLang="en-US" sz="3600" dirty="0" smtClean="0">
                <a:latin typeface="AR Heiti Bold Big5" pitchFamily="49" charset="-120"/>
                <a:ea typeface="AR Heiti Bold Big5" pitchFamily="49" charset="-120"/>
              </a:rPr>
              <a:t>第三代：戴雅各</a:t>
            </a:r>
            <a:r>
              <a:rPr lang="en-US" altLang="zh-TW" sz="3600" dirty="0" smtClean="0">
                <a:latin typeface="AR Heiti Bold Big5" pitchFamily="49" charset="-120"/>
                <a:ea typeface="AR Heiti Bold Big5" pitchFamily="49" charset="-120"/>
              </a:rPr>
              <a:t>		</a:t>
            </a:r>
            <a:r>
              <a:rPr lang="zh-TW" altLang="en-US" sz="3600" dirty="0" smtClean="0">
                <a:latin typeface="AR Heiti Bold Big5" pitchFamily="49" charset="-120"/>
                <a:ea typeface="AR Heiti Bold Big5" pitchFamily="49" charset="-120"/>
              </a:rPr>
              <a:t>第</a:t>
            </a:r>
            <a:r>
              <a:rPr lang="zh-TW" altLang="en-US" sz="3600" dirty="0">
                <a:latin typeface="AR Heiti Bold Big5" pitchFamily="49" charset="-120"/>
                <a:ea typeface="AR Heiti Bold Big5" pitchFamily="49" charset="-120"/>
              </a:rPr>
              <a:t>七代：戴紹</a:t>
            </a:r>
            <a:r>
              <a:rPr lang="zh-TW" altLang="en-US" sz="3600" dirty="0" smtClean="0">
                <a:latin typeface="AR Heiti Bold Big5" pitchFamily="49" charset="-120"/>
                <a:ea typeface="AR Heiti Bold Big5" pitchFamily="49" charset="-120"/>
              </a:rPr>
              <a:t>曾</a:t>
            </a:r>
            <a:endParaRPr lang="en-US" sz="3600" dirty="0">
              <a:latin typeface="AR Heiti Bold Big5" pitchFamily="49" charset="-120"/>
              <a:ea typeface="AR Heiti Bold Big5" pitchFamily="49" charset="-120"/>
            </a:endParaRPr>
          </a:p>
          <a:p>
            <a:r>
              <a:rPr lang="zh-TW" altLang="en-US" sz="3600" dirty="0" smtClean="0">
                <a:latin typeface="AR Heiti Bold Big5" pitchFamily="49" charset="-120"/>
                <a:ea typeface="AR Heiti Bold Big5" pitchFamily="49" charset="-120"/>
              </a:rPr>
              <a:t>第四代：戴德生</a:t>
            </a:r>
            <a:r>
              <a:rPr lang="en-US" altLang="zh-TW" sz="3600" dirty="0" smtClean="0">
                <a:latin typeface="AR Heiti Bold Big5" pitchFamily="49" charset="-120"/>
                <a:ea typeface="AR Heiti Bold Big5" pitchFamily="49" charset="-120"/>
              </a:rPr>
              <a:t>		</a:t>
            </a:r>
            <a:r>
              <a:rPr lang="zh-TW" altLang="en-US" sz="3600" dirty="0">
                <a:latin typeface="AR Heiti Bold Big5" pitchFamily="49" charset="-120"/>
                <a:ea typeface="AR Heiti Bold Big5" pitchFamily="49" charset="-120"/>
              </a:rPr>
              <a:t>第八代：戴繼</a:t>
            </a:r>
            <a:r>
              <a:rPr lang="zh-TW" altLang="en-US" sz="3600" dirty="0" smtClean="0">
                <a:latin typeface="AR Heiti Bold Big5" pitchFamily="49" charset="-120"/>
                <a:ea typeface="AR Heiti Bold Big5" pitchFamily="49" charset="-120"/>
              </a:rPr>
              <a:t>宗</a:t>
            </a:r>
            <a:endParaRPr lang="en-US" sz="3600" dirty="0">
              <a:latin typeface="AR Heiti Bold Big5" pitchFamily="49" charset="-120"/>
              <a:ea typeface="AR Heiti Bold Big5" pitchFamily="49" charset="-120"/>
            </a:endParaRPr>
          </a:p>
          <a:p>
            <a:r>
              <a:rPr lang="zh-TW" altLang="en-US" sz="3600" dirty="0" smtClean="0">
                <a:latin typeface="AR Heiti Bold Big5" pitchFamily="49" charset="-120"/>
                <a:ea typeface="AR Heiti Bold Big5" pitchFamily="49" charset="-120"/>
              </a:rPr>
              <a:t>第五代：戴存仁</a:t>
            </a:r>
            <a:r>
              <a:rPr lang="en-US" altLang="zh-TW" sz="3600" dirty="0" smtClean="0">
                <a:latin typeface="AR Heiti Bold Big5" pitchFamily="49" charset="-120"/>
                <a:ea typeface="AR Heiti Bold Big5" pitchFamily="49" charset="-120"/>
              </a:rPr>
              <a:t>		</a:t>
            </a:r>
            <a:r>
              <a:rPr lang="zh-TW" altLang="en-US" sz="3600" dirty="0">
                <a:latin typeface="AR Heiti Bold Big5" pitchFamily="49" charset="-120"/>
                <a:ea typeface="AR Heiti Bold Big5" pitchFamily="49" charset="-120"/>
              </a:rPr>
              <a:t>第九代：戴承</a:t>
            </a:r>
            <a:r>
              <a:rPr lang="zh-TW" altLang="en-US" sz="3600" dirty="0" smtClean="0">
                <a:latin typeface="AR Heiti Bold Big5" pitchFamily="49" charset="-120"/>
                <a:ea typeface="AR Heiti Bold Big5" pitchFamily="49" charset="-120"/>
              </a:rPr>
              <a:t>約</a:t>
            </a:r>
            <a:endParaRPr lang="en-US" sz="3600" dirty="0">
              <a:latin typeface="AR Heiti Bold Big5" pitchFamily="49" charset="-120"/>
              <a:ea typeface="AR Heiti Bold Big5" pitchFamily="49" charset="-12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19400" y="3429000"/>
            <a:ext cx="36471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 smtClean="0">
                <a:latin typeface="AR Heiti Bold Big5" pitchFamily="49" charset="-120"/>
                <a:ea typeface="AR Heiti Bold Big5" pitchFamily="49" charset="-120"/>
              </a:rPr>
              <a:t>第一代：戴</a:t>
            </a:r>
            <a:r>
              <a:rPr lang="zh-TW" altLang="en-US" sz="3600" dirty="0">
                <a:latin typeface="AR Heiti Bold Big5" pitchFamily="49" charset="-120"/>
                <a:ea typeface="AR Heiti Bold Big5" pitchFamily="49" charset="-120"/>
              </a:rPr>
              <a:t>雅各 </a:t>
            </a:r>
            <a:endParaRPr lang="en-US" altLang="en-US" sz="3600" dirty="0">
              <a:latin typeface="AR Heiti Bold Big5" pitchFamily="49" charset="-120"/>
              <a:ea typeface="AR Heiti Bold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Image result for MISSING camel"/>
          <p:cNvPicPr>
            <a:picLocks noChangeAspect="1" noChangeArrowheads="1"/>
          </p:cNvPicPr>
          <p:nvPr/>
        </p:nvPicPr>
        <p:blipFill>
          <a:blip r:embed="rId2" cstate="print"/>
          <a:srcRect l="5000" t="9992" r="13333" b="2576"/>
          <a:stretch>
            <a:fillRect/>
          </a:stretch>
        </p:blipFill>
        <p:spPr bwMode="auto">
          <a:xfrm>
            <a:off x="1219200" y="1676400"/>
            <a:ext cx="6614160" cy="4724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1219200" y="533400"/>
            <a:ext cx="671850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6000" dirty="0">
                <a:latin typeface="Noto Sans CJK TC Medium" pitchFamily="34" charset="-128"/>
                <a:ea typeface="Noto Sans CJK TC Medium" pitchFamily="34" charset="-128"/>
              </a:rPr>
              <a:t>尋找</a:t>
            </a:r>
            <a:r>
              <a:rPr lang="zh-TW" altLang="en-US" sz="6000" dirty="0" smtClean="0">
                <a:latin typeface="Noto Sans CJK TC Medium" pitchFamily="34" charset="-128"/>
                <a:ea typeface="Noto Sans CJK TC Medium" pitchFamily="34" charset="-128"/>
              </a:rPr>
              <a:t>屋頂上的</a:t>
            </a:r>
            <a:r>
              <a:rPr lang="zh-TW" altLang="en-US" sz="6000" dirty="0">
                <a:latin typeface="Noto Sans CJK TC Medium" pitchFamily="34" charset="-128"/>
                <a:ea typeface="Noto Sans CJK TC Medium" pitchFamily="34" charset="-128"/>
              </a:rPr>
              <a:t>駱</a:t>
            </a:r>
            <a:r>
              <a:rPr lang="zh-TW" altLang="en-US" sz="6000" dirty="0" smtClean="0">
                <a:latin typeface="Noto Sans CJK TC Medium" pitchFamily="34" charset="-128"/>
                <a:ea typeface="Noto Sans CJK TC Medium" pitchFamily="34" charset="-128"/>
              </a:rPr>
              <a:t>駝</a:t>
            </a:r>
            <a:r>
              <a:rPr lang="en-US" altLang="zh-TW" sz="6000" dirty="0" smtClean="0">
                <a:latin typeface="Noto Sans CJK TC Medium" pitchFamily="34" charset="-128"/>
                <a:ea typeface="Noto Sans CJK TC Medium" pitchFamily="34" charset="-128"/>
              </a:rPr>
              <a:t>?</a:t>
            </a:r>
            <a:endParaRPr lang="en-US" sz="6000" dirty="0"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108</Words>
  <Application>Microsoft Office PowerPoint</Application>
  <PresentationFormat>On-screen Show (4:3)</PresentationFormat>
  <Paragraphs>18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</dc:creator>
  <cp:lastModifiedBy>Chou</cp:lastModifiedBy>
  <cp:revision>1</cp:revision>
  <dcterms:created xsi:type="dcterms:W3CDTF">2018-06-03T06:33:46Z</dcterms:created>
  <dcterms:modified xsi:type="dcterms:W3CDTF">2018-06-03T07:04:13Z</dcterms:modified>
</cp:coreProperties>
</file>